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image" Target="../media/image6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Relationship Id="rId3" Type="http://schemas.openxmlformats.org/officeDocument/2006/relationships/image" Target="../media/image8.jpg"/><Relationship Id="rId4" Type="http://schemas.openxmlformats.org/officeDocument/2006/relationships/image" Target="../media/image9.jpg"/><Relationship Id="rId5" Type="http://schemas.openxmlformats.org/officeDocument/2006/relationships/image" Target="../media/image10.jpg"/><Relationship Id="rId6" Type="http://schemas.openxmlformats.org/officeDocument/2006/relationships/image" Target="../media/image11.jpg"/><Relationship Id="rId7" Type="http://schemas.openxmlformats.org/officeDocument/2006/relationships/image" Target="../media/image12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62860" y="893064"/>
            <a:ext cx="2649220" cy="286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>
                <a:latin typeface="Times New Roman"/>
                <a:cs typeface="Times New Roman"/>
              </a:rPr>
              <a:t>L</a:t>
            </a:r>
            <a:r>
              <a:rPr dirty="0" smtClean="0" sz="1800" spc="5">
                <a:latin typeface="Times New Roman"/>
                <a:cs typeface="Times New Roman"/>
              </a:rPr>
              <a:t>e</a:t>
            </a:r>
            <a:r>
              <a:rPr dirty="0" smtClean="0" sz="1800" spc="-10">
                <a:latin typeface="Times New Roman"/>
                <a:cs typeface="Times New Roman"/>
              </a:rPr>
              <a:t>c</a:t>
            </a:r>
            <a:r>
              <a:rPr dirty="0" smtClean="0" sz="1800" spc="0">
                <a:latin typeface="Times New Roman"/>
                <a:cs typeface="Times New Roman"/>
              </a:rPr>
              <a:t>ture</a:t>
            </a:r>
            <a:r>
              <a:rPr dirty="0" smtClean="0" sz="1800" spc="10"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Times New Roman"/>
                <a:cs typeface="Times New Roman"/>
              </a:rPr>
              <a:t>o</a:t>
            </a:r>
            <a:r>
              <a:rPr dirty="0" smtClean="0" sz="1800" spc="-15">
                <a:latin typeface="Times New Roman"/>
                <a:cs typeface="Times New Roman"/>
              </a:rPr>
              <a:t>n</a:t>
            </a:r>
            <a:r>
              <a:rPr dirty="0" smtClean="0" sz="1800" spc="5">
                <a:latin typeface="Times New Roman"/>
                <a:cs typeface="Times New Roman"/>
              </a:rPr>
              <a:t>e</a:t>
            </a:r>
            <a:r>
              <a:rPr dirty="0" smtClean="0" sz="1800" spc="0">
                <a:latin typeface="Times New Roman"/>
                <a:cs typeface="Times New Roman"/>
              </a:rPr>
              <a:t>/</a:t>
            </a:r>
            <a:r>
              <a:rPr dirty="0" smtClean="0" sz="1800" spc="-5">
                <a:latin typeface="Times New Roman"/>
                <a:cs typeface="Times New Roman"/>
              </a:rPr>
              <a:t> </a:t>
            </a:r>
            <a:r>
              <a:rPr dirty="0" smtClean="0" sz="1800" spc="-5">
                <a:latin typeface="Times New Roman"/>
                <a:cs typeface="Times New Roman"/>
              </a:rPr>
              <a:t>V</a:t>
            </a:r>
            <a:r>
              <a:rPr dirty="0" smtClean="0" sz="1800" spc="-10">
                <a:latin typeface="Times New Roman"/>
                <a:cs typeface="Times New Roman"/>
              </a:rPr>
              <a:t>e</a:t>
            </a:r>
            <a:r>
              <a:rPr dirty="0" smtClean="0" sz="1800" spc="5">
                <a:latin typeface="Times New Roman"/>
                <a:cs typeface="Times New Roman"/>
              </a:rPr>
              <a:t>c</a:t>
            </a:r>
            <a:r>
              <a:rPr dirty="0" smtClean="0" sz="1800" spc="0">
                <a:latin typeface="Times New Roman"/>
                <a:cs typeface="Times New Roman"/>
              </a:rPr>
              <a:t>tor</a:t>
            </a:r>
            <a:r>
              <a:rPr dirty="0" smtClean="0" sz="1800" spc="-10">
                <a:latin typeface="Times New Roman"/>
                <a:cs typeface="Times New Roman"/>
              </a:rPr>
              <a:t> </a:t>
            </a:r>
            <a:r>
              <a:rPr dirty="0" smtClean="0" sz="1800" spc="5">
                <a:latin typeface="Times New Roman"/>
                <a:cs typeface="Times New Roman"/>
              </a:rPr>
              <a:t>a</a:t>
            </a:r>
            <a:r>
              <a:rPr dirty="0" smtClean="0" sz="1800" spc="0">
                <a:latin typeface="Times New Roman"/>
                <a:cs typeface="Times New Roman"/>
              </a:rPr>
              <a:t>n</a:t>
            </a:r>
            <a:r>
              <a:rPr dirty="0" smtClean="0" sz="1800" spc="5">
                <a:latin typeface="Times New Roman"/>
                <a:cs typeface="Times New Roman"/>
              </a:rPr>
              <a:t>a</a:t>
            </a:r>
            <a:r>
              <a:rPr dirty="0" smtClean="0" sz="1800" spc="-10">
                <a:latin typeface="Times New Roman"/>
                <a:cs typeface="Times New Roman"/>
              </a:rPr>
              <a:t>l</a:t>
            </a:r>
            <a:r>
              <a:rPr dirty="0" smtClean="0" sz="1800" spc="10">
                <a:latin typeface="Times New Roman"/>
                <a:cs typeface="Times New Roman"/>
              </a:rPr>
              <a:t>y</a:t>
            </a:r>
            <a:r>
              <a:rPr dirty="0" smtClean="0" sz="1800" spc="-5">
                <a:latin typeface="Times New Roman"/>
                <a:cs typeface="Times New Roman"/>
              </a:rPr>
              <a:t>s</a:t>
            </a:r>
            <a:r>
              <a:rPr dirty="0" smtClean="0" sz="1800" spc="0">
                <a:latin typeface="Times New Roman"/>
                <a:cs typeface="Times New Roman"/>
              </a:rPr>
              <a:t>is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33450" y="1344167"/>
            <a:ext cx="5938062" cy="71704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67694" y="5234529"/>
            <a:ext cx="1916407" cy="17630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4320129" y="8623832"/>
            <a:ext cx="432560" cy="4818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4039458" y="8585504"/>
            <a:ext cx="0" cy="509216"/>
          </a:xfrm>
          <a:custGeom>
            <a:avLst/>
            <a:gdLst/>
            <a:ahLst/>
            <a:cxnLst/>
            <a:rect l="l" t="t" r="r" b="b"/>
            <a:pathLst>
              <a:path w="0" h="509216">
                <a:moveTo>
                  <a:pt x="0" y="509216"/>
                </a:moveTo>
                <a:lnTo>
                  <a:pt x="0" y="0"/>
                </a:lnTo>
              </a:path>
            </a:pathLst>
          </a:custGeom>
          <a:ln w="16420">
            <a:solidFill>
              <a:srgbClr val="18181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800277" y="8585504"/>
            <a:ext cx="0" cy="509216"/>
          </a:xfrm>
          <a:custGeom>
            <a:avLst/>
            <a:gdLst/>
            <a:ahLst/>
            <a:cxnLst/>
            <a:rect l="l" t="t" r="r" b="b"/>
            <a:pathLst>
              <a:path w="0" h="509216">
                <a:moveTo>
                  <a:pt x="0" y="509216"/>
                </a:moveTo>
                <a:lnTo>
                  <a:pt x="0" y="0"/>
                </a:lnTo>
              </a:path>
            </a:pathLst>
          </a:custGeom>
          <a:ln w="21894">
            <a:solidFill>
              <a:srgbClr val="2B2B2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46209" y="1055696"/>
            <a:ext cx="99060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80">
                <a:solidFill>
                  <a:srgbClr val="0F0F0F"/>
                </a:solidFill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02777" y="1062921"/>
            <a:ext cx="1183005" cy="149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80">
                <a:solidFill>
                  <a:srgbClr val="0F0F0F"/>
                </a:solidFill>
                <a:latin typeface="Times New Roman"/>
                <a:cs typeface="Times New Roman"/>
              </a:rPr>
              <a:t>VECfOR</a:t>
            </a:r>
            <a:r>
              <a:rPr dirty="0" smtClean="0" sz="900" spc="8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0F0F0F"/>
                </a:solidFill>
                <a:latin typeface="Times New Roman"/>
                <a:cs typeface="Times New Roman"/>
              </a:rPr>
              <a:t>ANALYSIS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10693" y="1073872"/>
            <a:ext cx="573405" cy="149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110">
                <a:solidFill>
                  <a:srgbClr val="0F0F0F"/>
                </a:solidFill>
                <a:latin typeface="Times New Roman"/>
                <a:cs typeface="Times New Roman"/>
              </a:rPr>
              <a:t>(OIA</a:t>
            </a:r>
            <a:r>
              <a:rPr dirty="0" smtClean="0" sz="900" spc="114">
                <a:solidFill>
                  <a:srgbClr val="0F0F0F"/>
                </a:solidFill>
                <a:latin typeface="Times New Roman"/>
                <a:cs typeface="Times New Roman"/>
              </a:rPr>
              <a:t>P</a:t>
            </a:r>
            <a:r>
              <a:rPr dirty="0" smtClean="0" sz="900" spc="165">
                <a:solidFill>
                  <a:srgbClr val="3D3D3D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7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95">
                <a:solidFill>
                  <a:srgbClr val="0F0F0F"/>
                </a:solidFill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35262" y="1450803"/>
            <a:ext cx="4183379" cy="157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-25">
                <a:solidFill>
                  <a:srgbClr val="0F0F0F"/>
                </a:solidFill>
                <a:latin typeface="Times New Roman"/>
                <a:cs typeface="Times New Roman"/>
              </a:rPr>
              <a:t>EXAMPLE</a:t>
            </a:r>
            <a:r>
              <a:rPr dirty="0" smtClean="0" sz="900" spc="-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9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95">
                <a:solidFill>
                  <a:srgbClr val="0F0F0F"/>
                </a:solidFill>
                <a:latin typeface="Times New Roman"/>
                <a:cs typeface="Times New Roman"/>
              </a:rPr>
              <a:t>1.</a:t>
            </a:r>
            <a:r>
              <a:rPr dirty="0" smtClean="0" sz="950" spc="95">
                <a:solidFill>
                  <a:srgbClr val="0F0F0F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-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0">
                <a:solidFill>
                  <a:srgbClr val="0F0F0F"/>
                </a:solidFill>
                <a:latin typeface="Arial"/>
                <a:cs typeface="Arial"/>
              </a:rPr>
              <a:t>lbe</a:t>
            </a:r>
            <a:r>
              <a:rPr dirty="0" smtClean="0" sz="900" spc="-10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00" spc="45">
                <a:solidFill>
                  <a:srgbClr val="0F0F0F"/>
                </a:solidFill>
                <a:latin typeface="Times New Roman"/>
                <a:cs typeface="Times New Roman"/>
              </a:rPr>
              <a:t>dot</a:t>
            </a:r>
            <a:r>
              <a:rPr dirty="0" smtClean="0" sz="900" spc="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0F0F0F"/>
                </a:solidFill>
                <a:latin typeface="Times New Roman"/>
                <a:cs typeface="Times New Roman"/>
              </a:rPr>
              <a:t>product</a:t>
            </a:r>
            <a:r>
              <a:rPr dirty="0" smtClean="0" sz="900" spc="10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0F0F0F"/>
                </a:solidFill>
                <a:latin typeface="Times New Roman"/>
                <a:cs typeface="Times New Roman"/>
              </a:rPr>
              <a:t>obeys</a:t>
            </a:r>
            <a:r>
              <a:rPr dirty="0" smtClean="0" sz="900" spc="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0F0F0F"/>
                </a:solidFill>
                <a:latin typeface="Times New Roman"/>
                <a:cs typeface="Times New Roman"/>
              </a:rPr>
              <a:t>distributive</a:t>
            </a:r>
            <a:r>
              <a:rPr dirty="0" smtClean="0" sz="900" spc="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0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5">
                <a:solidFill>
                  <a:srgbClr val="0F0F0F"/>
                </a:solidFill>
                <a:latin typeface="Times New Roman"/>
                <a:cs typeface="Times New Roman"/>
              </a:rPr>
              <a:t>and</a:t>
            </a:r>
            <a:r>
              <a:rPr dirty="0" smtClean="0" sz="900" spc="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232323"/>
                </a:solidFill>
                <a:latin typeface="Times New Roman"/>
                <a:cs typeface="Times New Roman"/>
              </a:rPr>
              <a:t>scalar</a:t>
            </a:r>
            <a:r>
              <a:rPr dirty="0" smtClean="0" sz="900" spc="3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">
                <a:solidFill>
                  <a:srgbClr val="0F0F0F"/>
                </a:solidFill>
                <a:latin typeface="Times New Roman"/>
                <a:cs typeface="Times New Roman"/>
              </a:rPr>
              <a:t>multiplication</a:t>
            </a:r>
            <a:r>
              <a:rPr dirty="0" smtClean="0" sz="900" spc="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0">
                <a:solidFill>
                  <a:srgbClr val="232323"/>
                </a:solidFill>
                <a:latin typeface="Times New Roman"/>
                <a:cs typeface="Times New Roman"/>
              </a:rPr>
              <a:t>laws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96692" y="1627995"/>
            <a:ext cx="1377315" cy="1866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02310" algn="l"/>
              </a:tabLst>
            </a:pPr>
            <a:r>
              <a:rPr dirty="0" smtClean="0" sz="900" spc="155">
                <a:solidFill>
                  <a:srgbClr val="0F0F0F"/>
                </a:solidFill>
                <a:latin typeface="Arial"/>
                <a:cs typeface="Arial"/>
              </a:rPr>
              <a:t>A</a:t>
            </a:r>
            <a:r>
              <a:rPr dirty="0" smtClean="0" sz="900" spc="-11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00" spc="100">
                <a:solidFill>
                  <a:srgbClr val="0F0F0F"/>
                </a:solidFill>
                <a:latin typeface="Arial"/>
                <a:cs typeface="Arial"/>
              </a:rPr>
              <a:t>•</a:t>
            </a:r>
            <a:r>
              <a:rPr dirty="0" smtClean="0" sz="900" spc="-155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00" spc="65">
                <a:solidFill>
                  <a:srgbClr val="0F0F0F"/>
                </a:solidFill>
                <a:latin typeface="Arial"/>
                <a:cs typeface="Arial"/>
              </a:rPr>
              <a:t>(</a:t>
            </a:r>
            <a:r>
              <a:rPr dirty="0" smtClean="0" sz="900" spc="190">
                <a:solidFill>
                  <a:srgbClr val="0F0F0F"/>
                </a:solidFill>
                <a:latin typeface="Arial"/>
                <a:cs typeface="Arial"/>
              </a:rPr>
              <a:t>B</a:t>
            </a:r>
            <a:r>
              <a:rPr dirty="0" smtClean="0" sz="1150" spc="95">
                <a:solidFill>
                  <a:srgbClr val="0F0F0F"/>
                </a:solidFill>
                <a:latin typeface="Arial"/>
                <a:cs typeface="Arial"/>
              </a:rPr>
              <a:t>+</a:t>
            </a:r>
            <a:r>
              <a:rPr dirty="0" smtClean="0" sz="900" spc="55">
                <a:solidFill>
                  <a:srgbClr val="0F0F0F"/>
                </a:solidFill>
                <a:latin typeface="Arial"/>
                <a:cs typeface="Arial"/>
              </a:rPr>
              <a:t>C)</a:t>
            </a:r>
            <a:r>
              <a:rPr dirty="0" smtClean="0" sz="900" spc="55">
                <a:solidFill>
                  <a:srgbClr val="0F0F0F"/>
                </a:solidFill>
                <a:latin typeface="Arial"/>
                <a:cs typeface="Arial"/>
              </a:rPr>
              <a:t>	</a:t>
            </a:r>
            <a:r>
              <a:rPr dirty="0" smtClean="0" sz="900" spc="105">
                <a:solidFill>
                  <a:srgbClr val="0F0F0F"/>
                </a:solidFill>
                <a:latin typeface="Arial"/>
                <a:cs typeface="Arial"/>
              </a:rPr>
              <a:t>A</a:t>
            </a:r>
            <a:r>
              <a:rPr dirty="0" smtClean="0" sz="900" spc="-145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00" spc="160">
                <a:solidFill>
                  <a:srgbClr val="0F0F0F"/>
                </a:solidFill>
                <a:latin typeface="Arial"/>
                <a:cs typeface="Arial"/>
              </a:rPr>
              <a:t>•</a:t>
            </a:r>
            <a:r>
              <a:rPr dirty="0" smtClean="0" sz="900" spc="-17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00" spc="254">
                <a:solidFill>
                  <a:srgbClr val="0F0F0F"/>
                </a:solidFill>
                <a:latin typeface="Arial"/>
                <a:cs typeface="Arial"/>
              </a:rPr>
              <a:t>8</a:t>
            </a:r>
            <a:r>
              <a:rPr dirty="0" smtClean="0" sz="900" spc="-145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150" spc="95">
                <a:solidFill>
                  <a:srgbClr val="0F0F0F"/>
                </a:solidFill>
                <a:latin typeface="Arial"/>
                <a:cs typeface="Arial"/>
              </a:rPr>
              <a:t>+</a:t>
            </a:r>
            <a:r>
              <a:rPr dirty="0" smtClean="0" sz="900" spc="155">
                <a:solidFill>
                  <a:srgbClr val="0F0F0F"/>
                </a:solidFill>
                <a:latin typeface="Arial"/>
                <a:cs typeface="Arial"/>
              </a:rPr>
              <a:t>A</a:t>
            </a:r>
            <a:r>
              <a:rPr dirty="0" smtClean="0" sz="900" spc="-15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00" spc="160">
                <a:solidFill>
                  <a:srgbClr val="0F0F0F"/>
                </a:solidFill>
                <a:latin typeface="Arial"/>
                <a:cs typeface="Arial"/>
              </a:rPr>
              <a:t>•</a:t>
            </a:r>
            <a:r>
              <a:rPr dirty="0" smtClean="0" sz="900" spc="-17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00" spc="120">
                <a:solidFill>
                  <a:srgbClr val="0F0F0F"/>
                </a:solidFill>
                <a:latin typeface="Arial"/>
                <a:cs typeface="Arial"/>
              </a:rPr>
              <a:t>C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71590" y="1665221"/>
            <a:ext cx="902335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65">
                <a:solidFill>
                  <a:srgbClr val="0F0F0F"/>
                </a:solidFill>
                <a:latin typeface="Arial"/>
                <a:cs typeface="Arial"/>
              </a:rPr>
              <a:t>A</a:t>
            </a:r>
            <a:r>
              <a:rPr dirty="0" smtClean="0" sz="900" spc="25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00" spc="-20">
                <a:solidFill>
                  <a:srgbClr val="4F4F4F"/>
                </a:solidFill>
                <a:latin typeface="Arial"/>
                <a:cs typeface="Arial"/>
              </a:rPr>
              <a:t>•</a:t>
            </a:r>
            <a:r>
              <a:rPr dirty="0" smtClean="0" sz="900" spc="-120">
                <a:solidFill>
                  <a:srgbClr val="4F4F4F"/>
                </a:solidFill>
                <a:latin typeface="Arial"/>
                <a:cs typeface="Arial"/>
              </a:rPr>
              <a:t> </a:t>
            </a:r>
            <a:r>
              <a:rPr dirty="0" smtClean="0" sz="900" spc="105">
                <a:solidFill>
                  <a:srgbClr val="0F0F0F"/>
                </a:solidFill>
                <a:latin typeface="Arial"/>
                <a:cs typeface="Arial"/>
              </a:rPr>
              <a:t>kB</a:t>
            </a:r>
            <a:r>
              <a:rPr dirty="0" smtClean="0" sz="900" spc="-145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800" spc="300">
                <a:solidFill>
                  <a:srgbClr val="232323"/>
                </a:solidFill>
                <a:latin typeface="Arial"/>
                <a:cs typeface="Arial"/>
              </a:rPr>
              <a:t>=</a:t>
            </a:r>
            <a:r>
              <a:rPr dirty="0" smtClean="0" sz="900" spc="90">
                <a:solidFill>
                  <a:srgbClr val="0F0F0F"/>
                </a:solidFill>
                <a:latin typeface="Arial"/>
                <a:cs typeface="Arial"/>
              </a:rPr>
              <a:t>k(</a:t>
            </a:r>
            <a:r>
              <a:rPr dirty="0" smtClean="0" sz="900" spc="140">
                <a:solidFill>
                  <a:srgbClr val="0F0F0F"/>
                </a:solidFill>
                <a:latin typeface="Arial"/>
                <a:cs typeface="Arial"/>
              </a:rPr>
              <a:t>A</a:t>
            </a:r>
            <a:r>
              <a:rPr dirty="0" smtClean="0" sz="900" spc="-85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00" spc="-20">
                <a:solidFill>
                  <a:srgbClr val="232323"/>
                </a:solidFill>
                <a:latin typeface="Arial"/>
                <a:cs typeface="Arial"/>
              </a:rPr>
              <a:t>•</a:t>
            </a:r>
            <a:r>
              <a:rPr dirty="0" smtClean="0" sz="900" spc="-8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dirty="0" smtClean="0" sz="900" spc="90">
                <a:solidFill>
                  <a:srgbClr val="0F0F0F"/>
                </a:solidFill>
                <a:latin typeface="Arial"/>
                <a:cs typeface="Arial"/>
              </a:rPr>
              <a:t>B</a:t>
            </a:r>
            <a:r>
              <a:rPr dirty="0" smtClean="0" sz="900" spc="45">
                <a:solidFill>
                  <a:srgbClr val="0F0F0F"/>
                </a:solidFill>
                <a:latin typeface="Arial"/>
                <a:cs typeface="Arial"/>
              </a:rPr>
              <a:t>)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29789" y="1878762"/>
            <a:ext cx="5527675" cy="28822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35">
                <a:solidFill>
                  <a:srgbClr val="0F0F0F"/>
                </a:solidFill>
                <a:latin typeface="Times New Roman"/>
                <a:cs typeface="Times New Roman"/>
              </a:rPr>
              <a:t>This</a:t>
            </a:r>
            <a:r>
              <a:rPr dirty="0" smtClean="0" sz="900" spc="-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0F0F0F"/>
                </a:solidFill>
                <a:latin typeface="Times New Roman"/>
                <a:cs typeface="Times New Roman"/>
              </a:rPr>
              <a:t>being</a:t>
            </a:r>
            <a:r>
              <a:rPr dirty="0" smtClean="0" sz="900" spc="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0">
                <a:solidFill>
                  <a:srgbClr val="232323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-2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5">
                <a:solidFill>
                  <a:srgbClr val="232323"/>
                </a:solidFill>
                <a:latin typeface="Times New Roman"/>
                <a:cs typeface="Times New Roman"/>
              </a:rPr>
              <a:t>case,</a:t>
            </a:r>
            <a:endParaRPr sz="900">
              <a:latin typeface="Times New Roman"/>
              <a:cs typeface="Times New Roman"/>
            </a:endParaRPr>
          </a:p>
          <a:p>
            <a:pPr algn="ctr" marR="116839">
              <a:lnSpc>
                <a:spcPct val="100000"/>
              </a:lnSpc>
              <a:spcBef>
                <a:spcPts val="465"/>
              </a:spcBef>
            </a:pPr>
            <a:r>
              <a:rPr dirty="0" smtClean="0" sz="950" spc="229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180">
                <a:solidFill>
                  <a:srgbClr val="0F0F0F"/>
                </a:solidFill>
                <a:latin typeface="Times New Roman"/>
                <a:cs typeface="Times New Roman"/>
              </a:rPr>
              <a:t>·</a:t>
            </a:r>
            <a:r>
              <a:rPr dirty="0" smtClean="0" sz="950" spc="60">
                <a:solidFill>
                  <a:srgbClr val="0F0F0F"/>
                </a:solidFill>
                <a:latin typeface="Times New Roman"/>
                <a:cs typeface="Times New Roman"/>
              </a:rPr>
              <a:t>8-=</a:t>
            </a:r>
            <a:r>
              <a:rPr dirty="0" smtClean="0" sz="950" spc="-1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">
                <a:solidFill>
                  <a:srgbClr val="232323"/>
                </a:solidFill>
                <a:latin typeface="Times New Roman"/>
                <a:cs typeface="Times New Roman"/>
              </a:rPr>
              <a:t>(</a:t>
            </a:r>
            <a:r>
              <a:rPr dirty="0" smtClean="0" sz="950" spc="-25">
                <a:solidFill>
                  <a:srgbClr val="232323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-5">
                <a:solidFill>
                  <a:srgbClr val="232323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-90">
                <a:solidFill>
                  <a:srgbClr val="232323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-45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-5">
                <a:solidFill>
                  <a:srgbClr val="0F0F0F"/>
                </a:solidFill>
                <a:latin typeface="Times New Roman"/>
                <a:cs typeface="Times New Roman"/>
              </a:rPr>
              <a:t>..</a:t>
            </a:r>
            <a:r>
              <a:rPr dirty="0" smtClean="0" sz="950" spc="-10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95">
                <a:solidFill>
                  <a:srgbClr val="0F0F0F"/>
                </a:solidFill>
                <a:latin typeface="Times New Roman"/>
                <a:cs typeface="Times New Roman"/>
              </a:rPr>
              <a:t>+</a:t>
            </a:r>
            <a:r>
              <a:rPr dirty="0" smtClean="0" sz="950" spc="-10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45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15">
                <a:solidFill>
                  <a:srgbClr val="3D3D3D"/>
                </a:solidFill>
                <a:latin typeface="Times New Roman"/>
                <a:cs typeface="Times New Roman"/>
              </a:rPr>
              <a:t>,</a:t>
            </a:r>
            <a:r>
              <a:rPr dirty="0" smtClean="0" sz="950" spc="-110">
                <a:solidFill>
                  <a:srgbClr val="3D3D3D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-15">
                <a:solidFill>
                  <a:srgbClr val="0F0F0F"/>
                </a:solidFill>
                <a:latin typeface="Times New Roman"/>
                <a:cs typeface="Times New Roman"/>
              </a:rPr>
              <a:t>a,.</a:t>
            </a:r>
            <a:r>
              <a:rPr dirty="0" smtClean="0" sz="950" spc="-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0" i="1">
                <a:solidFill>
                  <a:srgbClr val="0F0F0F"/>
                </a:solidFill>
                <a:latin typeface="Times New Roman"/>
                <a:cs typeface="Times New Roman"/>
              </a:rPr>
              <a:t>+A</a:t>
            </a:r>
            <a:r>
              <a:rPr dirty="0" smtClean="0" sz="950" spc="-80" i="1">
                <a:solidFill>
                  <a:srgbClr val="0F0F0F"/>
                </a:solidFill>
                <a:latin typeface="Times New Roman"/>
                <a:cs typeface="Times New Roman"/>
              </a:rPr>
              <a:t>,</a:t>
            </a:r>
            <a:r>
              <a:rPr dirty="0" smtClean="0" sz="950" spc="105">
                <a:solidFill>
                  <a:srgbClr val="0F0F0F"/>
                </a:solidFill>
                <a:latin typeface="Times New Roman"/>
                <a:cs typeface="Times New Roman"/>
              </a:rPr>
              <a:t>a.</a:t>
            </a:r>
            <a:r>
              <a:rPr dirty="0" smtClean="0" sz="950" spc="100">
                <a:solidFill>
                  <a:srgbClr val="0F0F0F"/>
                </a:solidFill>
                <a:latin typeface="Times New Roman"/>
                <a:cs typeface="Times New Roman"/>
              </a:rPr>
              <a:t>)</a:t>
            </a:r>
            <a:r>
              <a:rPr dirty="0" smtClean="0" sz="950" spc="150">
                <a:solidFill>
                  <a:srgbClr val="0F0F0F"/>
                </a:solidFill>
                <a:latin typeface="Times New Roman"/>
                <a:cs typeface="Times New Roman"/>
              </a:rPr>
              <a:t>·</a:t>
            </a:r>
            <a:r>
              <a:rPr dirty="0" smtClean="0" sz="950" spc="40">
                <a:solidFill>
                  <a:srgbClr val="232323"/>
                </a:solidFill>
                <a:latin typeface="Times New Roman"/>
                <a:cs typeface="Times New Roman"/>
              </a:rPr>
              <a:t>(</a:t>
            </a:r>
            <a:r>
              <a:rPr dirty="0" smtClean="0" sz="950" spc="-50">
                <a:solidFill>
                  <a:srgbClr val="232323"/>
                </a:solidFill>
                <a:latin typeface="Times New Roman"/>
                <a:cs typeface="Times New Roman"/>
              </a:rPr>
              <a:t>B</a:t>
            </a:r>
            <a:r>
              <a:rPr dirty="0" smtClean="0" sz="950" spc="-5">
                <a:solidFill>
                  <a:srgbClr val="232323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-135">
                <a:solidFill>
                  <a:srgbClr val="232323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0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-5">
                <a:solidFill>
                  <a:srgbClr val="232323"/>
                </a:solidFill>
                <a:latin typeface="Times New Roman"/>
                <a:cs typeface="Times New Roman"/>
              </a:rPr>
              <a:t>..</a:t>
            </a:r>
            <a:r>
              <a:rPr dirty="0" smtClean="0" sz="950" spc="-10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95">
                <a:solidFill>
                  <a:srgbClr val="0F0F0F"/>
                </a:solidFill>
                <a:latin typeface="Times New Roman"/>
                <a:cs typeface="Times New Roman"/>
              </a:rPr>
              <a:t>+</a:t>
            </a:r>
            <a:r>
              <a:rPr dirty="0" smtClean="0" sz="950" spc="-6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45">
                <a:solidFill>
                  <a:srgbClr val="0F0F0F"/>
                </a:solidFill>
                <a:latin typeface="Times New Roman"/>
                <a:cs typeface="Times New Roman"/>
              </a:rPr>
              <a:t>B,.</a:t>
            </a:r>
            <a:r>
              <a:rPr dirty="0" smtClean="0" sz="950" spc="-80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-15">
                <a:solidFill>
                  <a:srgbClr val="3D3D3D"/>
                </a:solidFill>
                <a:latin typeface="Times New Roman"/>
                <a:cs typeface="Times New Roman"/>
              </a:rPr>
              <a:t>,.</a:t>
            </a:r>
            <a:r>
              <a:rPr dirty="0" smtClean="0" sz="950" spc="-13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35">
                <a:solidFill>
                  <a:srgbClr val="0F0F0F"/>
                </a:solidFill>
                <a:latin typeface="Times New Roman"/>
                <a:cs typeface="Times New Roman"/>
              </a:rPr>
              <a:t>+</a:t>
            </a:r>
            <a:r>
              <a:rPr dirty="0" smtClean="0" sz="950" spc="-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5">
                <a:solidFill>
                  <a:srgbClr val="0F0F0F"/>
                </a:solidFill>
                <a:latin typeface="Times New Roman"/>
                <a:cs typeface="Times New Roman"/>
              </a:rPr>
              <a:t>B,a.</a:t>
            </a:r>
            <a:r>
              <a:rPr dirty="0" smtClean="0" sz="950" spc="40">
                <a:solidFill>
                  <a:srgbClr val="0F0F0F"/>
                </a:solidFill>
                <a:latin typeface="Times New Roman"/>
                <a:cs typeface="Times New Roman"/>
              </a:rPr>
              <a:t>)</a:t>
            </a:r>
            <a:endParaRPr sz="950">
              <a:latin typeface="Times New Roman"/>
              <a:cs typeface="Times New Roman"/>
            </a:endParaRPr>
          </a:p>
          <a:p>
            <a:pPr marL="1731010">
              <a:lnSpc>
                <a:spcPct val="100000"/>
              </a:lnSpc>
              <a:spcBef>
                <a:spcPts val="275"/>
              </a:spcBef>
            </a:pPr>
            <a:r>
              <a:rPr dirty="0" smtClean="0" sz="850" spc="395">
                <a:solidFill>
                  <a:srgbClr val="232323"/>
                </a:solidFill>
                <a:latin typeface="Arial"/>
                <a:cs typeface="Arial"/>
              </a:rPr>
              <a:t>-</a:t>
            </a:r>
            <a:r>
              <a:rPr dirty="0" smtClean="0" sz="850" spc="-14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dirty="0" smtClean="0" sz="850" spc="70" i="1">
                <a:solidFill>
                  <a:srgbClr val="0F0F0F"/>
                </a:solidFill>
                <a:latin typeface="Arial"/>
                <a:cs typeface="Arial"/>
              </a:rPr>
              <a:t>A</a:t>
            </a:r>
            <a:r>
              <a:rPr dirty="0" smtClean="0" sz="850" spc="-5" i="1">
                <a:solidFill>
                  <a:srgbClr val="232323"/>
                </a:solidFill>
                <a:latin typeface="Arial"/>
                <a:cs typeface="Arial"/>
              </a:rPr>
              <a:t>.</a:t>
            </a:r>
            <a:r>
              <a:rPr dirty="0" smtClean="0" sz="850" spc="-90" i="1">
                <a:solidFill>
                  <a:srgbClr val="232323"/>
                </a:solidFill>
                <a:latin typeface="Arial"/>
                <a:cs typeface="Arial"/>
              </a:rPr>
              <a:t>.</a:t>
            </a:r>
            <a:r>
              <a:rPr dirty="0" smtClean="0" sz="850" spc="25" i="1">
                <a:solidFill>
                  <a:srgbClr val="0F0F0F"/>
                </a:solidFill>
                <a:latin typeface="Arial"/>
                <a:cs typeface="Arial"/>
              </a:rPr>
              <a:t>B</a:t>
            </a:r>
            <a:r>
              <a:rPr dirty="0" smtClean="0" sz="850" spc="-5" i="1">
                <a:solidFill>
                  <a:srgbClr val="232323"/>
                </a:solidFill>
                <a:latin typeface="Arial"/>
                <a:cs typeface="Arial"/>
              </a:rPr>
              <a:t>.</a:t>
            </a:r>
            <a:r>
              <a:rPr dirty="0" smtClean="0" sz="850" spc="-90" i="1">
                <a:solidFill>
                  <a:srgbClr val="232323"/>
                </a:solidFill>
                <a:latin typeface="Arial"/>
                <a:cs typeface="Arial"/>
              </a:rPr>
              <a:t>.</a:t>
            </a:r>
            <a:r>
              <a:rPr dirty="0" smtClean="0" sz="850" spc="20" i="1">
                <a:solidFill>
                  <a:srgbClr val="0F0F0F"/>
                </a:solidFill>
                <a:latin typeface="Arial"/>
                <a:cs typeface="Arial"/>
              </a:rPr>
              <a:t>(</a:t>
            </a:r>
            <a:r>
              <a:rPr dirty="0" smtClean="0" sz="850" spc="20" i="1">
                <a:solidFill>
                  <a:srgbClr val="0F0F0F"/>
                </a:solidFill>
                <a:latin typeface="Arial"/>
                <a:cs typeface="Arial"/>
              </a:rPr>
              <a:t>a..•</a:t>
            </a:r>
            <a:r>
              <a:rPr dirty="0" smtClean="0" sz="850" spc="-120" i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000" spc="-20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-15">
                <a:solidFill>
                  <a:srgbClr val="232323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-100">
                <a:solidFill>
                  <a:srgbClr val="232323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110">
                <a:solidFill>
                  <a:srgbClr val="0F0F0F"/>
                </a:solidFill>
                <a:latin typeface="Times New Roman"/>
                <a:cs typeface="Times New Roman"/>
              </a:rPr>
              <a:t>)</a:t>
            </a:r>
            <a:r>
              <a:rPr dirty="0" smtClean="0" sz="950" spc="185">
                <a:solidFill>
                  <a:srgbClr val="0F0F0F"/>
                </a:solidFill>
                <a:latin typeface="Times New Roman"/>
                <a:cs typeface="Times New Roman"/>
              </a:rPr>
              <a:t>+</a:t>
            </a:r>
            <a:r>
              <a:rPr dirty="0" smtClean="0" sz="950" spc="-10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-25" i="1">
                <a:solidFill>
                  <a:srgbClr val="0F0F0F"/>
                </a:solidFill>
                <a:latin typeface="Arial"/>
                <a:cs typeface="Arial"/>
              </a:rPr>
              <a:t>A,.B,.</a:t>
            </a:r>
            <a:r>
              <a:rPr dirty="0" smtClean="0" sz="850" spc="-15" i="1">
                <a:solidFill>
                  <a:srgbClr val="0F0F0F"/>
                </a:solidFill>
                <a:latin typeface="Arial"/>
                <a:cs typeface="Arial"/>
              </a:rPr>
              <a:t>(</a:t>
            </a:r>
            <a:r>
              <a:rPr dirty="0" smtClean="0" sz="850" spc="-20" i="1">
                <a:solidFill>
                  <a:srgbClr val="0F0F0F"/>
                </a:solidFill>
                <a:latin typeface="Arial"/>
                <a:cs typeface="Arial"/>
              </a:rPr>
              <a:t>a,.</a:t>
            </a:r>
            <a:r>
              <a:rPr dirty="0" smtClean="0" sz="850" spc="-55" i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850" spc="120">
                <a:solidFill>
                  <a:srgbClr val="232323"/>
                </a:solidFill>
                <a:latin typeface="Arial"/>
                <a:cs typeface="Arial"/>
              </a:rPr>
              <a:t>•</a:t>
            </a:r>
            <a:r>
              <a:rPr dirty="0" smtClean="0" sz="850" spc="-14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dirty="0" smtClean="0" sz="950" spc="30">
                <a:solidFill>
                  <a:srgbClr val="0F0F0F"/>
                </a:solidFill>
                <a:latin typeface="Times New Roman"/>
                <a:cs typeface="Times New Roman"/>
              </a:rPr>
              <a:t>a,.</a:t>
            </a:r>
            <a:r>
              <a:rPr dirty="0" smtClean="0" sz="950" spc="35">
                <a:solidFill>
                  <a:srgbClr val="0F0F0F"/>
                </a:solidFill>
                <a:latin typeface="Times New Roman"/>
                <a:cs typeface="Times New Roman"/>
              </a:rPr>
              <a:t>)</a:t>
            </a:r>
            <a:r>
              <a:rPr dirty="0" smtClean="0" sz="950" spc="55">
                <a:solidFill>
                  <a:srgbClr val="0F0F0F"/>
                </a:solidFill>
                <a:latin typeface="Times New Roman"/>
                <a:cs typeface="Times New Roman"/>
              </a:rPr>
              <a:t>+</a:t>
            </a:r>
            <a:r>
              <a:rPr dirty="0" smtClean="0" sz="950" spc="-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30" i="1">
                <a:solidFill>
                  <a:srgbClr val="0F0F0F"/>
                </a:solidFill>
                <a:latin typeface="Arial"/>
                <a:cs typeface="Arial"/>
              </a:rPr>
              <a:t>A,B.</a:t>
            </a:r>
            <a:r>
              <a:rPr dirty="0" smtClean="0" sz="850" spc="25" i="1">
                <a:solidFill>
                  <a:srgbClr val="0F0F0F"/>
                </a:solidFill>
                <a:latin typeface="Arial"/>
                <a:cs typeface="Arial"/>
              </a:rPr>
              <a:t>(</a:t>
            </a:r>
            <a:r>
              <a:rPr dirty="0" smtClean="0" sz="850" spc="25" i="1">
                <a:solidFill>
                  <a:srgbClr val="0F0F0F"/>
                </a:solidFill>
                <a:latin typeface="Arial"/>
                <a:cs typeface="Arial"/>
              </a:rPr>
              <a:t>a..</a:t>
            </a:r>
            <a:r>
              <a:rPr dirty="0" smtClean="0" sz="850" spc="-90" i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850" spc="215">
                <a:solidFill>
                  <a:srgbClr val="0F0F0F"/>
                </a:solidFill>
                <a:latin typeface="Arial"/>
                <a:cs typeface="Arial"/>
              </a:rPr>
              <a:t>•</a:t>
            </a:r>
            <a:r>
              <a:rPr dirty="0" smtClean="0" sz="1000" spc="65">
                <a:solidFill>
                  <a:srgbClr val="0F0F0F"/>
                </a:solidFill>
                <a:latin typeface="Times New Roman"/>
                <a:cs typeface="Times New Roman"/>
              </a:rPr>
              <a:t>a.</a:t>
            </a:r>
            <a:r>
              <a:rPr dirty="0" smtClean="0" sz="1000" spc="65">
                <a:solidFill>
                  <a:srgbClr val="0F0F0F"/>
                </a:solidFill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  <a:p>
            <a:pPr algn="ctr" marL="393065">
              <a:lnSpc>
                <a:spcPct val="100000"/>
              </a:lnSpc>
              <a:spcBef>
                <a:spcPts val="5"/>
              </a:spcBef>
            </a:pPr>
            <a:r>
              <a:rPr dirty="0" smtClean="0" sz="1300" spc="5">
                <a:solidFill>
                  <a:srgbClr val="0F0F0F"/>
                </a:solidFill>
                <a:latin typeface="Arial"/>
                <a:cs typeface="Arial"/>
              </a:rPr>
              <a:t>+</a:t>
            </a:r>
            <a:r>
              <a:rPr dirty="0" smtClean="0" sz="950" spc="-45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-5">
                <a:solidFill>
                  <a:srgbClr val="232323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-45">
                <a:solidFill>
                  <a:srgbClr val="232323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-80">
                <a:solidFill>
                  <a:srgbClr val="0F0F0F"/>
                </a:solidFill>
                <a:latin typeface="Times New Roman"/>
                <a:cs typeface="Times New Roman"/>
              </a:rPr>
              <a:t>B</a:t>
            </a:r>
            <a:r>
              <a:rPr dirty="0" smtClean="0" sz="950" spc="-15">
                <a:solidFill>
                  <a:srgbClr val="4F4F4F"/>
                </a:solidFill>
                <a:latin typeface="Times New Roman"/>
                <a:cs typeface="Times New Roman"/>
              </a:rPr>
              <a:t>,</a:t>
            </a:r>
            <a:r>
              <a:rPr dirty="0" smtClean="0" sz="950" spc="-80">
                <a:solidFill>
                  <a:srgbClr val="4F4F4F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50">
                <a:solidFill>
                  <a:srgbClr val="0F0F0F"/>
                </a:solidFill>
                <a:latin typeface="Times New Roman"/>
                <a:cs typeface="Times New Roman"/>
              </a:rPr>
              <a:t>(</a:t>
            </a:r>
            <a:r>
              <a:rPr dirty="0" smtClean="0" sz="950" spc="65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100">
                <a:solidFill>
                  <a:srgbClr val="0F0F0F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220">
                <a:solidFill>
                  <a:srgbClr val="0F0F0F"/>
                </a:solidFill>
                <a:latin typeface="Times New Roman"/>
                <a:cs typeface="Times New Roman"/>
              </a:rPr>
              <a:t>•</a:t>
            </a:r>
            <a:r>
              <a:rPr dirty="0" smtClean="0" sz="950" spc="65">
                <a:solidFill>
                  <a:srgbClr val="0F0F0F"/>
                </a:solidFill>
                <a:latin typeface="Times New Roman"/>
                <a:cs typeface="Times New Roman"/>
              </a:rPr>
              <a:t>a,.</a:t>
            </a:r>
            <a:r>
              <a:rPr dirty="0" smtClean="0" sz="950" spc="75">
                <a:solidFill>
                  <a:srgbClr val="0F0F0F"/>
                </a:solidFill>
                <a:latin typeface="Times New Roman"/>
                <a:cs typeface="Times New Roman"/>
              </a:rPr>
              <a:t>)</a:t>
            </a:r>
            <a:r>
              <a:rPr dirty="0" smtClean="0" sz="950" spc="95">
                <a:solidFill>
                  <a:srgbClr val="0F0F0F"/>
                </a:solidFill>
                <a:latin typeface="Times New Roman"/>
                <a:cs typeface="Times New Roman"/>
              </a:rPr>
              <a:t>+·</a:t>
            </a:r>
            <a:r>
              <a:rPr dirty="0" smtClean="0" sz="950" spc="-8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95">
                <a:solidFill>
                  <a:srgbClr val="3D3D3D"/>
                </a:solidFill>
                <a:latin typeface="Times New Roman"/>
                <a:cs typeface="Times New Roman"/>
              </a:rPr>
              <a:t>·</a:t>
            </a:r>
            <a:r>
              <a:rPr dirty="0" smtClean="0" sz="950" spc="110">
                <a:solidFill>
                  <a:srgbClr val="0F0F0F"/>
                </a:solidFill>
                <a:latin typeface="Times New Roman"/>
                <a:cs typeface="Times New Roman"/>
              </a:rPr>
              <a:t>·</a:t>
            </a:r>
            <a:r>
              <a:rPr dirty="0" smtClean="0" sz="1100" spc="165">
                <a:solidFill>
                  <a:srgbClr val="232323"/>
                </a:solidFill>
                <a:latin typeface="Arial"/>
                <a:cs typeface="Arial"/>
              </a:rPr>
              <a:t>+</a:t>
            </a:r>
            <a:r>
              <a:rPr dirty="0" smtClean="0" sz="950" spc="0">
                <a:solidFill>
                  <a:srgbClr val="0F0F0F"/>
                </a:solidFill>
                <a:latin typeface="Times New Roman"/>
                <a:cs typeface="Times New Roman"/>
              </a:rPr>
              <a:t>A.B,.</a:t>
            </a:r>
            <a:r>
              <a:rPr dirty="0" smtClean="0" sz="950" spc="5">
                <a:solidFill>
                  <a:srgbClr val="0F0F0F"/>
                </a:solidFill>
                <a:latin typeface="Times New Roman"/>
                <a:cs typeface="Times New Roman"/>
              </a:rPr>
              <a:t>(</a:t>
            </a:r>
            <a:r>
              <a:rPr dirty="0" smtClean="0" sz="950" spc="0">
                <a:solidFill>
                  <a:srgbClr val="0F0F0F"/>
                </a:solidFill>
                <a:latin typeface="Times New Roman"/>
                <a:cs typeface="Times New Roman"/>
              </a:rPr>
              <a:t>a.</a:t>
            </a:r>
            <a:r>
              <a:rPr dirty="0" smtClean="0" sz="950" spc="-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-55">
                <a:solidFill>
                  <a:srgbClr val="0F0F0F"/>
                </a:solidFill>
                <a:latin typeface="Times New Roman"/>
                <a:cs typeface="Times New Roman"/>
              </a:rPr>
              <a:t>·a,.</a:t>
            </a:r>
            <a:r>
              <a:rPr dirty="0" smtClean="0" sz="1250" spc="-50">
                <a:solidFill>
                  <a:srgbClr val="0F0F0F"/>
                </a:solidFill>
                <a:latin typeface="Times New Roman"/>
                <a:cs typeface="Times New Roman"/>
              </a:rPr>
              <a:t>)</a:t>
            </a:r>
            <a:endParaRPr sz="1250">
              <a:latin typeface="Times New Roman"/>
              <a:cs typeface="Times New Roman"/>
            </a:endParaRPr>
          </a:p>
          <a:p>
            <a:pPr marL="23495">
              <a:lnSpc>
                <a:spcPts val="1240"/>
              </a:lnSpc>
              <a:spcBef>
                <a:spcPts val="225"/>
              </a:spcBef>
            </a:pP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However,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   </a:t>
            </a:r>
            <a:r>
              <a:rPr dirty="0" smtClean="0" sz="900" spc="-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0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130">
                <a:solidFill>
                  <a:srgbClr val="0F0F0F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90">
                <a:solidFill>
                  <a:srgbClr val="232323"/>
                </a:solidFill>
                <a:latin typeface="Times New Roman"/>
                <a:cs typeface="Times New Roman"/>
              </a:rPr>
              <a:t>•</a:t>
            </a:r>
            <a:r>
              <a:rPr dirty="0" smtClean="0" sz="950" spc="-15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45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-5">
                <a:solidFill>
                  <a:srgbClr val="232323"/>
                </a:solidFill>
                <a:latin typeface="Times New Roman"/>
                <a:cs typeface="Times New Roman"/>
              </a:rPr>
              <a:t>..</a:t>
            </a:r>
            <a:r>
              <a:rPr dirty="0" smtClean="0" sz="950" spc="-10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229">
                <a:solidFill>
                  <a:srgbClr val="0F0F0F"/>
                </a:solidFill>
                <a:latin typeface="Arial"/>
                <a:cs typeface="Arial"/>
              </a:rPr>
              <a:t>=</a:t>
            </a:r>
            <a:r>
              <a:rPr dirty="0" smtClean="0" sz="850" spc="-155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150" spc="-100">
                <a:solidFill>
                  <a:srgbClr val="0F0F0F"/>
                </a:solidFill>
                <a:latin typeface="Times New Roman"/>
                <a:cs typeface="Times New Roman"/>
              </a:rPr>
              <a:t>a,.</a:t>
            </a:r>
            <a:r>
              <a:rPr dirty="0" smtClean="0" sz="1150" spc="-10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20">
                <a:solidFill>
                  <a:srgbClr val="0F0F0F"/>
                </a:solidFill>
                <a:latin typeface="Times New Roman"/>
                <a:cs typeface="Times New Roman"/>
              </a:rPr>
              <a:t>•</a:t>
            </a:r>
            <a:r>
              <a:rPr dirty="0" smtClean="0" sz="1150" spc="-80">
                <a:solidFill>
                  <a:srgbClr val="232323"/>
                </a:solidFill>
                <a:latin typeface="Times New Roman"/>
                <a:cs typeface="Times New Roman"/>
              </a:rPr>
              <a:t>a,.</a:t>
            </a:r>
            <a:r>
              <a:rPr dirty="0" smtClean="0" sz="1150" spc="-15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-20">
                <a:solidFill>
                  <a:srgbClr val="3D3D3D"/>
                </a:solidFill>
                <a:latin typeface="Times New Roman"/>
                <a:cs typeface="Times New Roman"/>
              </a:rPr>
              <a:t>=</a:t>
            </a:r>
            <a:r>
              <a:rPr dirty="0" smtClean="0" sz="1150" spc="-6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65">
                <a:solidFill>
                  <a:srgbClr val="0F0F0F"/>
                </a:solidFill>
                <a:latin typeface="Times New Roman"/>
                <a:cs typeface="Times New Roman"/>
              </a:rPr>
              <a:t>a.</a:t>
            </a:r>
            <a:r>
              <a:rPr dirty="0" smtClean="0" sz="950" spc="-1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90">
                <a:solidFill>
                  <a:srgbClr val="0F0F0F"/>
                </a:solidFill>
                <a:latin typeface="Times New Roman"/>
                <a:cs typeface="Times New Roman"/>
              </a:rPr>
              <a:t>•</a:t>
            </a:r>
            <a:r>
              <a:rPr dirty="0" smtClean="0" sz="950" spc="-15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45">
                <a:solidFill>
                  <a:srgbClr val="0F0F0F"/>
                </a:solidFill>
                <a:latin typeface="Times New Roman"/>
                <a:cs typeface="Times New Roman"/>
              </a:rPr>
              <a:t>a.=</a:t>
            </a:r>
            <a:r>
              <a:rPr dirty="0" smtClean="0" sz="950" spc="-3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95">
                <a:solidFill>
                  <a:srgbClr val="0F0F0F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195">
                <a:solidFill>
                  <a:srgbClr val="0F0F0F"/>
                </a:solidFill>
                <a:latin typeface="Times New Roman"/>
                <a:cs typeface="Times New Roman"/>
              </a:rPr>
              <a:t>  </a:t>
            </a:r>
            <a:r>
              <a:rPr dirty="0" smtClean="0" sz="900" spc="-7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because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  </a:t>
            </a:r>
            <a:r>
              <a:rPr dirty="0" smtClean="0" sz="900" spc="-8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5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0">
                <a:solidFill>
                  <a:srgbClr val="232323"/>
                </a:solidFill>
                <a:latin typeface="Times New Roman"/>
                <a:cs typeface="Times New Roman"/>
              </a:rPr>
              <a:t>cos</a:t>
            </a:r>
            <a:r>
              <a:rPr dirty="0" smtClean="0" sz="900" spc="-6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75" i="1">
                <a:solidFill>
                  <a:srgbClr val="0F0F0F"/>
                </a:solidFill>
                <a:latin typeface="Arial"/>
                <a:cs typeface="Arial"/>
              </a:rPr>
              <a:t>8</a:t>
            </a:r>
            <a:r>
              <a:rPr dirty="0" smtClean="0" sz="900" spc="75" i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00" spc="-45" i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00" spc="20">
                <a:solidFill>
                  <a:srgbClr val="0F0F0F"/>
                </a:solidFill>
                <a:latin typeface="Times New Roman"/>
                <a:cs typeface="Times New Roman"/>
              </a:rPr>
              <a:t>in</a:t>
            </a:r>
            <a:r>
              <a:rPr dirty="0" smtClean="0" sz="9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8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5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3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9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0F0F0F"/>
                </a:solidFill>
                <a:latin typeface="Times New Roman"/>
                <a:cs typeface="Times New Roman"/>
              </a:rPr>
              <a:t>dot</a:t>
            </a:r>
            <a:r>
              <a:rPr dirty="0" smtClean="0" sz="900" spc="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product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  </a:t>
            </a:r>
            <a:r>
              <a:rPr dirty="0" smtClean="0" sz="900" spc="-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0F0F0F"/>
                </a:solidFill>
                <a:latin typeface="Times New Roman"/>
                <a:cs typeface="Times New Roman"/>
              </a:rPr>
              <a:t>is</a:t>
            </a:r>
            <a:r>
              <a:rPr dirty="0" smtClean="0" sz="900" spc="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unity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9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when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  </a:t>
            </a:r>
            <a:r>
              <a:rPr dirty="0" smtClean="0" sz="900" spc="-9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9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232323"/>
                </a:solidFill>
                <a:latin typeface="Times New Roman"/>
                <a:cs typeface="Times New Roman"/>
              </a:rPr>
              <a:t>angle</a:t>
            </a:r>
            <a:r>
              <a:rPr dirty="0" smtClean="0" sz="900" spc="2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60">
                <a:solidFill>
                  <a:srgbClr val="232323"/>
                </a:solidFill>
                <a:latin typeface="Arial"/>
                <a:cs typeface="Arial"/>
              </a:rPr>
              <a:t>is</a:t>
            </a:r>
            <a:endParaRPr sz="850">
              <a:latin typeface="Arial"/>
              <a:cs typeface="Arial"/>
            </a:endParaRPr>
          </a:p>
          <a:p>
            <a:pPr marL="17780">
              <a:lnSpc>
                <a:spcPts val="1265"/>
              </a:lnSpc>
            </a:pPr>
            <a:r>
              <a:rPr dirty="0" smtClean="0" sz="900" spc="30">
                <a:solidFill>
                  <a:srgbClr val="0F0F0F"/>
                </a:solidFill>
                <a:latin typeface="Times New Roman"/>
                <a:cs typeface="Times New Roman"/>
              </a:rPr>
              <a:t>zero.</a:t>
            </a:r>
            <a:r>
              <a:rPr dirty="0" smtClean="0" sz="900" spc="30">
                <a:solidFill>
                  <a:srgbClr val="0F0F0F"/>
                </a:solidFill>
                <a:latin typeface="Times New Roman"/>
                <a:cs typeface="Times New Roman"/>
              </a:rPr>
              <a:t>   </a:t>
            </a:r>
            <a:r>
              <a:rPr dirty="0" smtClean="0" sz="900" spc="-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0F0F0F"/>
                </a:solidFill>
                <a:latin typeface="Times New Roman"/>
                <a:cs typeface="Times New Roman"/>
              </a:rPr>
              <a:t>And</a:t>
            </a:r>
            <a:r>
              <a:rPr dirty="0" smtClean="0" sz="900" spc="10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0">
                <a:solidFill>
                  <a:srgbClr val="0F0F0F"/>
                </a:solidFill>
                <a:latin typeface="Times New Roman"/>
                <a:cs typeface="Times New Roman"/>
              </a:rPr>
              <a:t>when</a:t>
            </a:r>
            <a:r>
              <a:rPr dirty="0" smtClean="0" sz="900" spc="0">
                <a:solidFill>
                  <a:srgbClr val="0F0F0F"/>
                </a:solidFill>
                <a:latin typeface="Times New Roman"/>
                <a:cs typeface="Times New Roman"/>
              </a:rPr>
              <a:t>   </a:t>
            </a:r>
            <a:r>
              <a:rPr dirty="0" smtClean="0" sz="900" spc="8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75" i="1">
                <a:solidFill>
                  <a:srgbClr val="0F0F0F"/>
                </a:solidFill>
                <a:latin typeface="Arial"/>
                <a:cs typeface="Arial"/>
              </a:rPr>
              <a:t>8</a:t>
            </a:r>
            <a:r>
              <a:rPr dirty="0" smtClean="0" sz="900" spc="-95" i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400" spc="-180" i="1">
                <a:solidFill>
                  <a:srgbClr val="232323"/>
                </a:solidFill>
                <a:latin typeface="Times New Roman"/>
                <a:cs typeface="Times New Roman"/>
              </a:rPr>
              <a:t>=</a:t>
            </a:r>
            <a:r>
              <a:rPr dirty="0" smtClean="0" sz="950" spc="-30">
                <a:solidFill>
                  <a:srgbClr val="232323"/>
                </a:solidFill>
                <a:latin typeface="Times New Roman"/>
                <a:cs typeface="Times New Roman"/>
              </a:rPr>
              <a:t>90",</a:t>
            </a:r>
            <a:r>
              <a:rPr dirty="0" smtClean="0" sz="950" spc="-30">
                <a:solidFill>
                  <a:srgbClr val="232323"/>
                </a:solidFill>
                <a:latin typeface="Times New Roman"/>
                <a:cs typeface="Times New Roman"/>
              </a:rPr>
              <a:t>   </a:t>
            </a:r>
            <a:r>
              <a:rPr dirty="0" smtClean="0" sz="950" spc="-4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232323"/>
                </a:solidFill>
                <a:latin typeface="Times New Roman"/>
                <a:cs typeface="Times New Roman"/>
              </a:rPr>
              <a:t>cos</a:t>
            </a:r>
            <a:r>
              <a:rPr dirty="0" smtClean="0" sz="900" spc="-5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75" i="1">
                <a:solidFill>
                  <a:srgbClr val="0F0F0F"/>
                </a:solidFill>
                <a:latin typeface="Arial"/>
                <a:cs typeface="Arial"/>
              </a:rPr>
              <a:t>8</a:t>
            </a:r>
            <a:r>
              <a:rPr dirty="0" smtClean="0" sz="900" spc="-50" i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00" spc="15">
                <a:solidFill>
                  <a:srgbClr val="0F0F0F"/>
                </a:solidFill>
                <a:latin typeface="Arial"/>
                <a:cs typeface="Arial"/>
              </a:rPr>
              <a:t>is</a:t>
            </a:r>
            <a:r>
              <a:rPr dirty="0" smtClean="0" sz="900" spc="-8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00" spc="40">
                <a:solidFill>
                  <a:srgbClr val="0F0F0F"/>
                </a:solidFill>
                <a:latin typeface="Times New Roman"/>
                <a:cs typeface="Times New Roman"/>
              </a:rPr>
              <a:t>zero;</a:t>
            </a:r>
            <a:r>
              <a:rPr dirty="0" smtClean="0" sz="900" spc="-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232323"/>
                </a:solidFill>
                <a:latin typeface="Times New Roman"/>
                <a:cs typeface="Times New Roman"/>
              </a:rPr>
              <a:t>hence</a:t>
            </a:r>
            <a:r>
              <a:rPr dirty="0" smtClean="0" sz="900" spc="7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232323"/>
                </a:solidFill>
                <a:latin typeface="Times New Roman"/>
                <a:cs typeface="Times New Roman"/>
              </a:rPr>
              <a:t>all</a:t>
            </a:r>
            <a:r>
              <a:rPr dirty="0" smtClean="0" sz="900" spc="3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5">
                <a:solidFill>
                  <a:srgbClr val="232323"/>
                </a:solidFill>
                <a:latin typeface="Times New Roman"/>
                <a:cs typeface="Times New Roman"/>
              </a:rPr>
              <a:t>other</a:t>
            </a:r>
            <a:r>
              <a:rPr dirty="0" smtClean="0" sz="900" spc="3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0F0F0F"/>
                </a:solidFill>
                <a:latin typeface="Times New Roman"/>
                <a:cs typeface="Times New Roman"/>
              </a:rPr>
              <a:t>dot</a:t>
            </a:r>
            <a:r>
              <a:rPr dirty="0" smtClean="0" sz="900" spc="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products</a:t>
            </a:r>
            <a:r>
              <a:rPr dirty="0" smtClean="0" sz="900" spc="6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5">
                <a:solidFill>
                  <a:srgbClr val="232323"/>
                </a:solidFill>
                <a:latin typeface="Times New Roman"/>
                <a:cs typeface="Times New Roman"/>
              </a:rPr>
              <a:t>of</a:t>
            </a:r>
            <a:r>
              <a:rPr dirty="0" smtClean="0" sz="900" spc="6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65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unit</a:t>
            </a:r>
            <a:r>
              <a:rPr dirty="0" smtClean="0" sz="900" spc="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232323"/>
                </a:solidFill>
                <a:latin typeface="Times New Roman"/>
                <a:cs typeface="Times New Roman"/>
              </a:rPr>
              <a:t>vectors</a:t>
            </a:r>
            <a:r>
              <a:rPr dirty="0" smtClean="0" sz="900" spc="-1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60">
                <a:solidFill>
                  <a:srgbClr val="232323"/>
                </a:solidFill>
                <a:latin typeface="Times New Roman"/>
                <a:cs typeface="Times New Roman"/>
              </a:rPr>
              <a:t>are</a:t>
            </a:r>
            <a:r>
              <a:rPr dirty="0" smtClean="0" sz="900" spc="-1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0">
                <a:solidFill>
                  <a:srgbClr val="232323"/>
                </a:solidFill>
                <a:latin typeface="Times New Roman"/>
                <a:cs typeface="Times New Roman"/>
              </a:rPr>
              <a:t>zer</a:t>
            </a:r>
            <a:r>
              <a:rPr dirty="0" smtClean="0" sz="900" spc="25">
                <a:solidFill>
                  <a:srgbClr val="232323"/>
                </a:solidFill>
                <a:latin typeface="Times New Roman"/>
                <a:cs typeface="Times New Roman"/>
              </a:rPr>
              <a:t>o</a:t>
            </a:r>
            <a:r>
              <a:rPr dirty="0" smtClean="0" sz="900" spc="270">
                <a:solidFill>
                  <a:srgbClr val="4F4F4F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270">
                <a:solidFill>
                  <a:srgbClr val="4F4F4F"/>
                </a:solidFill>
                <a:latin typeface="Times New Roman"/>
                <a:cs typeface="Times New Roman"/>
              </a:rPr>
              <a:t>  </a:t>
            </a:r>
            <a:r>
              <a:rPr dirty="0" smtClean="0" sz="900" spc="-95">
                <a:solidFill>
                  <a:srgbClr val="4F4F4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5">
                <a:solidFill>
                  <a:srgbClr val="0F0F0F"/>
                </a:solidFill>
                <a:latin typeface="Times New Roman"/>
                <a:cs typeface="Times New Roman"/>
              </a:rPr>
              <a:t>Thus</a:t>
            </a:r>
            <a:endParaRPr sz="900">
              <a:latin typeface="Times New Roman"/>
              <a:cs typeface="Times New Roman"/>
            </a:endParaRPr>
          </a:p>
          <a:p>
            <a:pPr algn="ctr" marR="11430">
              <a:lnSpc>
                <a:spcPct val="100000"/>
              </a:lnSpc>
              <a:spcBef>
                <a:spcPts val="254"/>
              </a:spcBef>
            </a:pPr>
            <a:r>
              <a:rPr dirty="0" smtClean="0" sz="900" spc="-15">
                <a:solidFill>
                  <a:srgbClr val="0F0F0F"/>
                </a:solidFill>
                <a:latin typeface="Arial"/>
                <a:cs typeface="Arial"/>
              </a:rPr>
              <a:t>A</a:t>
            </a:r>
            <a:r>
              <a:rPr dirty="0" smtClean="0" sz="900" spc="-225">
                <a:solidFill>
                  <a:srgbClr val="3D3D3D"/>
                </a:solidFill>
                <a:latin typeface="Arial"/>
                <a:cs typeface="Arial"/>
              </a:rPr>
              <a:t>·</a:t>
            </a:r>
            <a:r>
              <a:rPr dirty="0" smtClean="0" sz="900" spc="254">
                <a:solidFill>
                  <a:srgbClr val="0F0F0F"/>
                </a:solidFill>
                <a:latin typeface="Arial"/>
                <a:cs typeface="Arial"/>
              </a:rPr>
              <a:t>8</a:t>
            </a:r>
            <a:r>
              <a:rPr dirty="0" smtClean="0" sz="900" spc="-145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850" spc="229">
                <a:solidFill>
                  <a:srgbClr val="232323"/>
                </a:solidFill>
                <a:latin typeface="Arial"/>
                <a:cs typeface="Arial"/>
              </a:rPr>
              <a:t>=</a:t>
            </a:r>
            <a:r>
              <a:rPr dirty="0" smtClean="0" sz="850" spc="-155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dirty="0" smtClean="0" sz="850" spc="70" i="1">
                <a:solidFill>
                  <a:srgbClr val="0F0F0F"/>
                </a:solidFill>
                <a:latin typeface="Arial"/>
                <a:cs typeface="Arial"/>
              </a:rPr>
              <a:t>A</a:t>
            </a:r>
            <a:r>
              <a:rPr dirty="0" smtClean="0" sz="850" spc="-25" i="1">
                <a:solidFill>
                  <a:srgbClr val="3D3D3D"/>
                </a:solidFill>
                <a:latin typeface="Arial"/>
                <a:cs typeface="Arial"/>
              </a:rPr>
              <a:t>,</a:t>
            </a:r>
            <a:r>
              <a:rPr dirty="0" smtClean="0" sz="850" spc="-75" i="1">
                <a:solidFill>
                  <a:srgbClr val="3D3D3D"/>
                </a:solidFill>
                <a:latin typeface="Arial"/>
                <a:cs typeface="Arial"/>
              </a:rPr>
              <a:t>.</a:t>
            </a:r>
            <a:r>
              <a:rPr dirty="0" smtClean="0" sz="850" spc="25" i="1">
                <a:solidFill>
                  <a:srgbClr val="0F0F0F"/>
                </a:solidFill>
                <a:latin typeface="Arial"/>
                <a:cs typeface="Arial"/>
              </a:rPr>
              <a:t>B</a:t>
            </a:r>
            <a:r>
              <a:rPr dirty="0" smtClean="0" sz="850" spc="-35" i="1">
                <a:solidFill>
                  <a:srgbClr val="232323"/>
                </a:solidFill>
                <a:latin typeface="Arial"/>
                <a:cs typeface="Arial"/>
              </a:rPr>
              <a:t>..</a:t>
            </a:r>
            <a:r>
              <a:rPr dirty="0" smtClean="0" sz="850" spc="-45" i="1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dirty="0" smtClean="0" sz="1100" spc="120">
                <a:solidFill>
                  <a:srgbClr val="232323"/>
                </a:solidFill>
                <a:latin typeface="Arial"/>
                <a:cs typeface="Arial"/>
              </a:rPr>
              <a:t>+</a:t>
            </a:r>
            <a:r>
              <a:rPr dirty="0" smtClean="0" sz="850" spc="-15" i="1">
                <a:solidFill>
                  <a:srgbClr val="0F0F0F"/>
                </a:solidFill>
                <a:latin typeface="Arial"/>
                <a:cs typeface="Arial"/>
              </a:rPr>
              <a:t>A,.B,.</a:t>
            </a:r>
            <a:r>
              <a:rPr dirty="0" smtClean="0" sz="850" spc="-10" i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100" spc="120">
                <a:solidFill>
                  <a:srgbClr val="0F0F0F"/>
                </a:solidFill>
                <a:latin typeface="Arial"/>
                <a:cs typeface="Arial"/>
              </a:rPr>
              <a:t>+</a:t>
            </a:r>
            <a:r>
              <a:rPr dirty="0" smtClean="0" sz="850" spc="90" i="1">
                <a:solidFill>
                  <a:srgbClr val="0F0F0F"/>
                </a:solidFill>
                <a:latin typeface="Arial"/>
                <a:cs typeface="Arial"/>
              </a:rPr>
              <a:t>A,B.</a:t>
            </a:r>
            <a:endParaRPr sz="850">
              <a:latin typeface="Arial"/>
              <a:cs typeface="Arial"/>
            </a:endParaRPr>
          </a:p>
          <a:p>
            <a:pPr marL="220345">
              <a:lnSpc>
                <a:spcPct val="100000"/>
              </a:lnSpc>
              <a:spcBef>
                <a:spcPts val="375"/>
              </a:spcBef>
            </a:pPr>
            <a:r>
              <a:rPr dirty="0" smtClean="0" sz="950" spc="70">
                <a:solidFill>
                  <a:srgbClr val="0F0F0F"/>
                </a:solidFill>
                <a:latin typeface="Times New Roman"/>
                <a:cs typeface="Times New Roman"/>
              </a:rPr>
              <a:t>4.</a:t>
            </a:r>
            <a:r>
              <a:rPr dirty="0" smtClean="0" sz="950" spc="70">
                <a:solidFill>
                  <a:srgbClr val="0F0F0F"/>
                </a:solidFill>
                <a:latin typeface="Times New Roman"/>
                <a:cs typeface="Times New Roman"/>
              </a:rPr>
              <a:t>   </a:t>
            </a:r>
            <a:r>
              <a:rPr dirty="0" smtClean="0" sz="95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 i="1">
                <a:solidFill>
                  <a:srgbClr val="0F0F0F"/>
                </a:solidFill>
                <a:latin typeface="Times New Roman"/>
                <a:cs typeface="Times New Roman"/>
              </a:rPr>
              <a:t>cross</a:t>
            </a:r>
            <a:r>
              <a:rPr dirty="0" smtClean="0" sz="1000" spc="-55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 i="1">
                <a:solidFill>
                  <a:srgbClr val="0F0F0F"/>
                </a:solidFill>
                <a:latin typeface="Times New Roman"/>
                <a:cs typeface="Times New Roman"/>
              </a:rPr>
              <a:t>product</a:t>
            </a:r>
            <a:r>
              <a:rPr dirty="0" smtClean="0" sz="1000" spc="5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85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232323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9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5">
                <a:solidFill>
                  <a:srgbClr val="0F0F0F"/>
                </a:solidFill>
                <a:latin typeface="Times New Roman"/>
                <a:cs typeface="Times New Roman"/>
              </a:rPr>
              <a:t>two</a:t>
            </a:r>
            <a:r>
              <a:rPr dirty="0" smtClean="0" sz="950" spc="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vectors</a:t>
            </a:r>
            <a:r>
              <a:rPr dirty="0" smtClean="0" sz="1000" spc="5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0F0F0F"/>
                </a:solidFill>
                <a:latin typeface="Times New Roman"/>
                <a:cs typeface="Times New Roman"/>
              </a:rPr>
              <a:t>i</a:t>
            </a:r>
            <a:r>
              <a:rPr dirty="0" smtClean="0" sz="950" spc="20">
                <a:solidFill>
                  <a:srgbClr val="0F0F0F"/>
                </a:solidFill>
                <a:latin typeface="Times New Roman"/>
                <a:cs typeface="Times New Roman"/>
              </a:rPr>
              <a:t>s</a:t>
            </a:r>
            <a:r>
              <a:rPr dirty="0" smtClean="0" sz="950" spc="195">
                <a:solidFill>
                  <a:srgbClr val="3D3D3D"/>
                </a:solidFill>
                <a:latin typeface="Times New Roman"/>
                <a:cs typeface="Times New Roman"/>
              </a:rPr>
              <a:t>,</a:t>
            </a:r>
            <a:r>
              <a:rPr dirty="0" smtClean="0" sz="950" spc="-75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0F0F0F"/>
                </a:solidFill>
                <a:latin typeface="Times New Roman"/>
                <a:cs typeface="Times New Roman"/>
              </a:rPr>
              <a:t>by</a:t>
            </a:r>
            <a:r>
              <a:rPr dirty="0" smtClean="0" sz="950" spc="8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definition,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17"/>
              </a:spcBef>
            </a:pPr>
            <a:endParaRPr sz="550"/>
          </a:p>
          <a:p>
            <a:pPr algn="ctr" marL="419100">
              <a:lnSpc>
                <a:spcPct val="100000"/>
              </a:lnSpc>
              <a:tabLst>
                <a:tab pos="1847850" algn="l"/>
              </a:tabLst>
            </a:pPr>
            <a:r>
              <a:rPr dirty="0" smtClean="0" sz="950" spc="160">
                <a:solidFill>
                  <a:srgbClr val="0F0F0F"/>
                </a:solidFill>
                <a:latin typeface="Arial"/>
                <a:cs typeface="Arial"/>
              </a:rPr>
              <a:t>A</a:t>
            </a:r>
            <a:r>
              <a:rPr dirty="0" smtClean="0" sz="950" spc="5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50" spc="5">
                <a:solidFill>
                  <a:srgbClr val="0F0F0F"/>
                </a:solidFill>
                <a:latin typeface="Arial"/>
                <a:cs typeface="Arial"/>
              </a:rPr>
              <a:t>X</a:t>
            </a:r>
            <a:r>
              <a:rPr dirty="0" smtClean="0" sz="950" spc="-5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50" spc="275">
                <a:solidFill>
                  <a:srgbClr val="0F0F0F"/>
                </a:solidFill>
                <a:latin typeface="Arial"/>
                <a:cs typeface="Arial"/>
              </a:rPr>
              <a:t>B=</a:t>
            </a:r>
            <a:r>
              <a:rPr dirty="0" smtClean="0" sz="950" spc="-17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000" spc="50">
                <a:solidFill>
                  <a:srgbClr val="0F0F0F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70">
                <a:solidFill>
                  <a:srgbClr val="0F0F0F"/>
                </a:solidFill>
                <a:latin typeface="Times New Roman"/>
                <a:cs typeface="Times New Roman"/>
              </a:rPr>
              <a:t>ABsin</a:t>
            </a:r>
            <a:r>
              <a:rPr dirty="0" smtClean="0" sz="1000" spc="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">
                <a:solidFill>
                  <a:srgbClr val="0F0F0F"/>
                </a:solidFill>
                <a:latin typeface="Arial"/>
                <a:cs typeface="Arial"/>
              </a:rPr>
              <a:t>8)</a:t>
            </a:r>
            <a:r>
              <a:rPr dirty="0" smtClean="0" sz="950" spc="0">
                <a:solidFill>
                  <a:srgbClr val="0F0F0F"/>
                </a:solidFill>
                <a:latin typeface="Arial"/>
                <a:cs typeface="Arial"/>
              </a:rPr>
              <a:t>a,.</a:t>
            </a:r>
            <a:r>
              <a:rPr dirty="0" smtClean="0" sz="950" spc="0">
                <a:solidFill>
                  <a:srgbClr val="0F0F0F"/>
                </a:solidFill>
                <a:latin typeface="Arial"/>
                <a:cs typeface="Arial"/>
              </a:rPr>
              <a:t>	</a:t>
            </a:r>
            <a:r>
              <a:rPr dirty="0" smtClean="0" baseline="2777" sz="1500" spc="37">
                <a:solidFill>
                  <a:srgbClr val="0F0F0F"/>
                </a:solidFill>
                <a:latin typeface="Times New Roman"/>
                <a:cs typeface="Times New Roman"/>
              </a:rPr>
              <a:t>(</a:t>
            </a:r>
            <a:r>
              <a:rPr dirty="0" smtClean="0" baseline="2777" sz="1500" spc="44">
                <a:solidFill>
                  <a:srgbClr val="0F0F0F"/>
                </a:solidFill>
                <a:latin typeface="Times New Roman"/>
                <a:cs typeface="Times New Roman"/>
              </a:rPr>
              <a:t>read</a:t>
            </a:r>
            <a:r>
              <a:rPr dirty="0" smtClean="0" baseline="2777" sz="1500" spc="142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2777" sz="1500" spc="157">
                <a:solidFill>
                  <a:srgbClr val="232323"/>
                </a:solidFill>
                <a:latin typeface="Times New Roman"/>
                <a:cs typeface="Times New Roman"/>
              </a:rPr>
              <a:t>.</a:t>
            </a:r>
            <a:r>
              <a:rPr dirty="0" smtClean="0" baseline="2777" sz="1500" spc="-135">
                <a:solidFill>
                  <a:srgbClr val="232323"/>
                </a:solidFill>
                <a:latin typeface="Times New Roman"/>
                <a:cs typeface="Times New Roman"/>
              </a:rPr>
              <a:t>.</a:t>
            </a:r>
            <a:r>
              <a:rPr dirty="0" smtClean="0" baseline="2777" sz="1500" spc="157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baseline="2777" sz="1500" spc="-7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2777" sz="1500" spc="15">
                <a:solidFill>
                  <a:srgbClr val="0F0F0F"/>
                </a:solidFill>
                <a:latin typeface="Times New Roman"/>
                <a:cs typeface="Times New Roman"/>
              </a:rPr>
              <a:t>cross</a:t>
            </a:r>
            <a:r>
              <a:rPr dirty="0" smtClean="0" baseline="2777" sz="1500" spc="-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2777" sz="1500" spc="142">
                <a:solidFill>
                  <a:srgbClr val="0F0F0F"/>
                </a:solidFill>
                <a:latin typeface="Times New Roman"/>
                <a:cs typeface="Times New Roman"/>
              </a:rPr>
              <a:t>B"</a:t>
            </a:r>
            <a:r>
              <a:rPr dirty="0" smtClean="0" baseline="2777" sz="1500" spc="89">
                <a:solidFill>
                  <a:srgbClr val="0F0F0F"/>
                </a:solidFill>
                <a:latin typeface="Times New Roman"/>
                <a:cs typeface="Times New Roman"/>
              </a:rPr>
              <a:t>)</a:t>
            </a:r>
            <a:endParaRPr baseline="2777" sz="15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2"/>
              </a:spcBef>
            </a:pPr>
            <a:endParaRPr sz="500"/>
          </a:p>
          <a:p>
            <a:pPr algn="just" marL="461009" marR="17145">
              <a:lnSpc>
                <a:spcPct val="95100"/>
              </a:lnSpc>
            </a:pP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where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14" i="1">
                <a:solidFill>
                  <a:srgbClr val="0F0F0F"/>
                </a:solidFill>
                <a:latin typeface="Arial"/>
                <a:cs typeface="Arial"/>
              </a:rPr>
              <a:t>8</a:t>
            </a:r>
            <a:r>
              <a:rPr dirty="0" smtClean="0" sz="1000" spc="-50" i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50" spc="30">
                <a:solidFill>
                  <a:srgbClr val="0F0F0F"/>
                </a:solidFill>
                <a:latin typeface="Times New Roman"/>
                <a:cs typeface="Times New Roman"/>
              </a:rPr>
              <a:t>is</a:t>
            </a:r>
            <a:r>
              <a:rPr dirty="0" smtClean="0" sz="950" spc="5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7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232323"/>
                </a:solidFill>
                <a:latin typeface="Times New Roman"/>
                <a:cs typeface="Times New Roman"/>
              </a:rPr>
              <a:t>smaller</a:t>
            </a:r>
            <a:r>
              <a:rPr dirty="0" smtClean="0" sz="1000" spc="11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angle</a:t>
            </a:r>
            <a:r>
              <a:rPr dirty="0" smtClean="0" sz="1000" spc="10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0F0F0F"/>
                </a:solidFill>
                <a:latin typeface="Times New Roman"/>
                <a:cs typeface="Times New Roman"/>
              </a:rPr>
              <a:t>between</a:t>
            </a:r>
            <a:r>
              <a:rPr dirty="0" smtClean="0" sz="1000" spc="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9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232323"/>
                </a:solidFill>
                <a:latin typeface="Times New Roman"/>
                <a:cs typeface="Times New Roman"/>
              </a:rPr>
              <a:t>and</a:t>
            </a:r>
            <a:r>
              <a:rPr dirty="0" smtClean="0" sz="1000" spc="8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5">
                <a:solidFill>
                  <a:srgbClr val="0F0F0F"/>
                </a:solidFill>
                <a:latin typeface="Times New Roman"/>
                <a:cs typeface="Times New Roman"/>
              </a:rPr>
              <a:t>B,</a:t>
            </a:r>
            <a:r>
              <a:rPr dirty="0" smtClean="0" sz="1000" spc="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and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20">
                <a:solidFill>
                  <a:srgbClr val="0F0F0F"/>
                </a:solidFill>
                <a:latin typeface="Times New Roman"/>
                <a:cs typeface="Times New Roman"/>
              </a:rPr>
              <a:t>a,</a:t>
            </a:r>
            <a:r>
              <a:rPr dirty="0" smtClean="0" sz="1100" spc="-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232323"/>
                </a:solidFill>
                <a:latin typeface="Arial"/>
                <a:cs typeface="Arial"/>
              </a:rPr>
              <a:t>is</a:t>
            </a:r>
            <a:r>
              <a:rPr dirty="0" smtClean="0" sz="1000" spc="-35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dirty="0" smtClean="0" sz="1000" spc="55">
                <a:solidFill>
                  <a:srgbClr val="232323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6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unit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0F0F0F"/>
                </a:solidFill>
                <a:latin typeface="Times New Roman"/>
                <a:cs typeface="Times New Roman"/>
              </a:rPr>
              <a:t>vector</a:t>
            </a:r>
            <a:r>
              <a:rPr dirty="0" smtClean="0" sz="1000" spc="9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normal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0F0F0F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6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7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plane</a:t>
            </a:r>
            <a:r>
              <a:rPr dirty="0" smtClean="0" sz="1000" spc="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determined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5">
                <a:solidFill>
                  <a:srgbClr val="0F0F0F"/>
                </a:solidFill>
                <a:latin typeface="Times New Roman"/>
                <a:cs typeface="Times New Roman"/>
              </a:rPr>
              <a:t>by</a:t>
            </a:r>
            <a:r>
              <a:rPr dirty="0" smtClean="0" sz="1000" spc="114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232323"/>
                </a:solidFill>
                <a:latin typeface="Times New Roman"/>
                <a:cs typeface="Times New Roman"/>
              </a:rPr>
              <a:t>and</a:t>
            </a:r>
            <a:r>
              <a:rPr dirty="0" smtClean="0" sz="1000" spc="4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30">
                <a:solidFill>
                  <a:srgbClr val="0F0F0F"/>
                </a:solidFill>
                <a:latin typeface="Times New Roman"/>
                <a:cs typeface="Times New Roman"/>
              </a:rPr>
              <a:t>B</a:t>
            </a:r>
            <a:r>
              <a:rPr dirty="0" smtClean="0" sz="1000" spc="-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when</a:t>
            </a:r>
            <a:r>
              <a:rPr dirty="0" smtClean="0" sz="1000" spc="8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0F0F0F"/>
                </a:solidFill>
                <a:latin typeface="Times New Roman"/>
                <a:cs typeface="Times New Roman"/>
              </a:rPr>
              <a:t>they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0F0F0F"/>
                </a:solidFill>
                <a:latin typeface="Times New Roman"/>
                <a:cs typeface="Times New Roman"/>
              </a:rPr>
              <a:t>are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drawn</a:t>
            </a:r>
            <a:r>
              <a:rPr dirty="0" smtClean="0" sz="1000" spc="5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0F0F0F"/>
                </a:solidFill>
                <a:latin typeface="Times New Roman"/>
                <a:cs typeface="Times New Roman"/>
              </a:rPr>
              <a:t>from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232323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-2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0F0F0F"/>
                </a:solidFill>
                <a:latin typeface="Times New Roman"/>
                <a:cs typeface="Times New Roman"/>
              </a:rPr>
              <a:t>common</a:t>
            </a:r>
            <a:r>
              <a:rPr dirty="0" smtClean="0" sz="1000" spc="5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point.</a:t>
            </a:r>
            <a:r>
              <a:rPr dirty="0" smtClean="0" sz="1000" spc="6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There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0F0F0F"/>
                </a:solidFill>
                <a:latin typeface="Times New Roman"/>
                <a:cs typeface="Times New Roman"/>
              </a:rPr>
              <a:t>are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5">
                <a:solidFill>
                  <a:srgbClr val="0F0F0F"/>
                </a:solidFill>
                <a:latin typeface="Times New Roman"/>
                <a:cs typeface="Times New Roman"/>
              </a:rPr>
              <a:t>two</a:t>
            </a:r>
            <a:r>
              <a:rPr dirty="0" smtClean="0" sz="950" spc="9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normals</a:t>
            </a:r>
            <a:r>
              <a:rPr dirty="0" smtClean="0" sz="1000" spc="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114">
                <a:solidFill>
                  <a:srgbClr val="0F0F0F"/>
                </a:solidFill>
                <a:latin typeface="Arial"/>
                <a:cs typeface="Arial"/>
              </a:rPr>
              <a:t>to</a:t>
            </a:r>
            <a:r>
              <a:rPr dirty="0" smtClean="0" sz="800" spc="114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800" spc="25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050" spc="2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05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plane,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5">
                <a:solidFill>
                  <a:srgbClr val="232323"/>
                </a:solidFill>
                <a:latin typeface="Times New Roman"/>
                <a:cs typeface="Times New Roman"/>
              </a:rPr>
              <a:t>so</a:t>
            </a:r>
            <a:r>
              <a:rPr dirty="0" smtClean="0" sz="1000" spc="6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further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0F0F0F"/>
                </a:solidFill>
                <a:latin typeface="Times New Roman"/>
                <a:cs typeface="Times New Roman"/>
              </a:rPr>
              <a:t>specification </a:t>
            </a:r>
            <a:r>
              <a:rPr dirty="0" smtClean="0" sz="1000" spc="7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232323"/>
                </a:solidFill>
                <a:latin typeface="Times New Roman"/>
                <a:cs typeface="Times New Roman"/>
              </a:rPr>
              <a:t>is</a:t>
            </a:r>
            <a:r>
              <a:rPr dirty="0" smtClean="0" sz="1000" spc="15">
                <a:solidFill>
                  <a:srgbClr val="232323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35">
                <a:solidFill>
                  <a:srgbClr val="0F0F0F"/>
                </a:solidFill>
                <a:latin typeface="Times New Roman"/>
                <a:cs typeface="Times New Roman"/>
              </a:rPr>
              <a:t>needed.</a:t>
            </a:r>
            <a:r>
              <a:rPr dirty="0" smtClean="0" sz="1000" spc="3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normal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selected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0F0F0F"/>
                </a:solidFill>
                <a:latin typeface="Times New Roman"/>
                <a:cs typeface="Times New Roman"/>
              </a:rPr>
              <a:t>is</a:t>
            </a:r>
            <a:r>
              <a:rPr dirty="0" smtClean="0" sz="950" spc="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0">
                <a:solidFill>
                  <a:srgbClr val="232323"/>
                </a:solidFill>
                <a:latin typeface="Times New Roman"/>
                <a:cs typeface="Times New Roman"/>
              </a:rPr>
              <a:t>one</a:t>
            </a:r>
            <a:r>
              <a:rPr dirty="0" smtClean="0" sz="1000" spc="6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3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0F0F0F"/>
                </a:solidFill>
                <a:latin typeface="Arial"/>
                <a:cs typeface="Arial"/>
              </a:rPr>
              <a:t>in</a:t>
            </a:r>
            <a:r>
              <a:rPr dirty="0" smtClean="0" sz="1000" spc="85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000" spc="55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3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direction</a:t>
            </a:r>
            <a:r>
              <a:rPr dirty="0" smtClean="0" sz="1000" spc="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232323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5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0F0F0F"/>
                </a:solidFill>
                <a:latin typeface="Times New Roman"/>
                <a:cs typeface="Times New Roman"/>
              </a:rPr>
              <a:t>advance</a:t>
            </a:r>
            <a:r>
              <a:rPr dirty="0" smtClean="0" sz="1000" spc="-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0F0F0F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232323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2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right-hand</a:t>
            </a:r>
            <a:r>
              <a:rPr dirty="0" smtClean="0" sz="1000" spc="7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screw</a:t>
            </a:r>
            <a:r>
              <a:rPr dirty="0" smtClean="0" sz="1000" spc="-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0F0F0F"/>
                </a:solidFill>
                <a:latin typeface="Times New Roman"/>
                <a:cs typeface="Times New Roman"/>
              </a:rPr>
              <a:t>when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5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0">
                <a:solidFill>
                  <a:srgbClr val="0F0F0F"/>
                </a:solidFill>
                <a:latin typeface="Times New Roman"/>
                <a:cs typeface="Times New Roman"/>
              </a:rPr>
              <a:t>is</a:t>
            </a:r>
            <a:r>
              <a:rPr dirty="0" smtClean="0" sz="900" spc="-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0F0F0F"/>
                </a:solidFill>
                <a:latin typeface="Times New Roman"/>
                <a:cs typeface="Times New Roman"/>
              </a:rPr>
              <a:t>turned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toward</a:t>
            </a:r>
            <a:r>
              <a:rPr dirty="0" smtClean="0" sz="1000" spc="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5">
                <a:solidFill>
                  <a:srgbClr val="0F0F0F"/>
                </a:solidFill>
                <a:latin typeface="Times New Roman"/>
                <a:cs typeface="Times New Roman"/>
              </a:rPr>
              <a:t>B</a:t>
            </a:r>
            <a:r>
              <a:rPr dirty="0" smtClean="0" sz="1000" spc="-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{Fig.</a:t>
            </a:r>
            <a:r>
              <a:rPr dirty="0" smtClean="0" sz="1000" spc="-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1-1</a:t>
            </a:r>
            <a:r>
              <a:rPr dirty="0" smtClean="0" sz="1000" spc="-45">
                <a:solidFill>
                  <a:srgbClr val="0F0F0F"/>
                </a:solidFill>
                <a:latin typeface="Times New Roman"/>
                <a:cs typeface="Times New Roman"/>
              </a:rPr>
              <a:t>)</a:t>
            </a:r>
            <a:r>
              <a:rPr dirty="0" smtClean="0" sz="1000" spc="145">
                <a:solidFill>
                  <a:srgbClr val="3D3D3D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-13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Because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0F0F0F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this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direction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-1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requirement</a:t>
            </a:r>
            <a:r>
              <a:rPr dirty="0" smtClean="0" sz="1000" spc="-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14">
                <a:solidFill>
                  <a:srgbClr val="3D3D3D"/>
                </a:solidFill>
                <a:latin typeface="Times New Roman"/>
                <a:cs typeface="Times New Roman"/>
              </a:rPr>
              <a:t>,</a:t>
            </a:r>
            <a:r>
              <a:rPr dirty="0" smtClean="0" sz="1000" spc="114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232323"/>
                </a:solidFill>
                <a:latin typeface="Times New Roman"/>
                <a:cs typeface="Times New Roman"/>
              </a:rPr>
              <a:t>commutative</a:t>
            </a:r>
            <a:r>
              <a:rPr dirty="0" smtClean="0" sz="1000" spc="15">
                <a:solidFill>
                  <a:srgbClr val="232323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-10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>
                <a:solidFill>
                  <a:srgbClr val="0F0F0F"/>
                </a:solidFill>
                <a:latin typeface="Times New Roman"/>
                <a:cs typeface="Times New Roman"/>
              </a:rPr>
              <a:t>law</a:t>
            </a:r>
            <a:r>
              <a:rPr dirty="0" smtClean="0" sz="1000" spc="-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does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not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apply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0F0F0F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7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232323"/>
                </a:solidFill>
                <a:latin typeface="Times New Roman"/>
                <a:cs typeface="Times New Roman"/>
              </a:rPr>
              <a:t>cross</a:t>
            </a:r>
            <a:r>
              <a:rPr dirty="0" smtClean="0" sz="1000" spc="3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product</a:t>
            </a:r>
            <a:r>
              <a:rPr dirty="0" smtClean="0" sz="1000" spc="-9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25">
                <a:solidFill>
                  <a:srgbClr val="3D3D3D"/>
                </a:solidFill>
                <a:latin typeface="Times New Roman"/>
                <a:cs typeface="Times New Roman"/>
              </a:rPr>
              <a:t>;</a:t>
            </a:r>
            <a:r>
              <a:rPr dirty="0" smtClean="0" sz="1000" spc="11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instead,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1"/>
              </a:spcBef>
            </a:pPr>
            <a:endParaRPr sz="500"/>
          </a:p>
          <a:p>
            <a:pPr algn="ctr" marL="407034">
              <a:lnSpc>
                <a:spcPct val="100000"/>
              </a:lnSpc>
            </a:pPr>
            <a:r>
              <a:rPr dirty="0" smtClean="0" sz="950" spc="300">
                <a:solidFill>
                  <a:srgbClr val="0F0F0F"/>
                </a:solidFill>
                <a:latin typeface="Arial"/>
                <a:cs typeface="Arial"/>
              </a:rPr>
              <a:t>AXB=-BXA</a:t>
            </a:r>
            <a:endParaRPr sz="9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47608" y="7109793"/>
            <a:ext cx="431800" cy="179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tl</a:t>
            </a:r>
            <a:r>
              <a:rPr dirty="0" smtClean="0" sz="1100" spc="30">
                <a:solidFill>
                  <a:srgbClr val="0F0F0F"/>
                </a:solidFill>
                <a:latin typeface="Times New Roman"/>
                <a:cs typeface="Times New Roman"/>
              </a:rPr>
              <a:t>x</a:t>
            </a:r>
            <a:r>
              <a:rPr dirty="0" smtClean="0" sz="1100" spc="-70">
                <a:solidFill>
                  <a:srgbClr val="232323"/>
                </a:solidFill>
                <a:latin typeface="Times New Roman"/>
                <a:cs typeface="Times New Roman"/>
              </a:rPr>
              <a:t>..</a:t>
            </a:r>
            <a:r>
              <a:rPr dirty="0" smtClean="0" sz="1100" spc="-8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5">
                <a:solidFill>
                  <a:srgbClr val="0F0F0F"/>
                </a:solidFill>
                <a:latin typeface="Times New Roman"/>
                <a:cs typeface="Times New Roman"/>
              </a:rPr>
              <a:t>1-1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86611" y="7713843"/>
            <a:ext cx="4112895" cy="6096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Expanding</a:t>
            </a:r>
            <a:r>
              <a:rPr dirty="0" smtClean="0" sz="1000" spc="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7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0F0F0F"/>
                </a:solidFill>
                <a:latin typeface="Times New Roman"/>
                <a:cs typeface="Times New Roman"/>
              </a:rPr>
              <a:t>cross</a:t>
            </a:r>
            <a:r>
              <a:rPr dirty="0" smtClean="0" sz="1000" spc="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product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0F0F0F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component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for</a:t>
            </a:r>
            <a:r>
              <a:rPr dirty="0" smtClean="0" sz="1000" spc="55">
                <a:solidFill>
                  <a:srgbClr val="0F0F0F"/>
                </a:solidFill>
                <a:latin typeface="Times New Roman"/>
                <a:cs typeface="Times New Roman"/>
              </a:rPr>
              <a:t>m</a:t>
            </a:r>
            <a:r>
              <a:rPr dirty="0" smtClean="0" sz="1000" spc="185">
                <a:solidFill>
                  <a:srgbClr val="3D3D3D"/>
                </a:solidFill>
                <a:latin typeface="Times New Roman"/>
                <a:cs typeface="Times New Roman"/>
              </a:rPr>
              <a:t>,</a:t>
            </a:r>
            <a:endParaRPr sz="1000">
              <a:latin typeface="Times New Roman"/>
              <a:cs typeface="Times New Roman"/>
            </a:endParaRPr>
          </a:p>
          <a:p>
            <a:pPr marL="559435">
              <a:lnSpc>
                <a:spcPct val="100000"/>
              </a:lnSpc>
              <a:spcBef>
                <a:spcPts val="250"/>
              </a:spcBef>
            </a:pPr>
            <a:r>
              <a:rPr dirty="0" smtClean="0" sz="950" spc="95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-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70">
                <a:solidFill>
                  <a:srgbClr val="0F0F0F"/>
                </a:solidFill>
                <a:latin typeface="Arial"/>
                <a:cs typeface="Arial"/>
              </a:rPr>
              <a:t>X</a:t>
            </a:r>
            <a:r>
              <a:rPr dirty="0" smtClean="0" sz="850" spc="2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50" spc="120">
                <a:solidFill>
                  <a:srgbClr val="0F0F0F"/>
                </a:solidFill>
                <a:latin typeface="Times New Roman"/>
                <a:cs typeface="Times New Roman"/>
              </a:rPr>
              <a:t>B</a:t>
            </a:r>
            <a:r>
              <a:rPr dirty="0" smtClean="0" sz="950" spc="-9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80">
                <a:solidFill>
                  <a:srgbClr val="3D3D3D"/>
                </a:solidFill>
                <a:latin typeface="Arial"/>
                <a:cs typeface="Arial"/>
              </a:rPr>
              <a:t>=</a:t>
            </a:r>
            <a:r>
              <a:rPr dirty="0" smtClean="0" sz="950" spc="-16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950" spc="20">
                <a:solidFill>
                  <a:srgbClr val="0F0F0F"/>
                </a:solidFill>
                <a:latin typeface="Times New Roman"/>
                <a:cs typeface="Times New Roman"/>
              </a:rPr>
              <a:t>(</a:t>
            </a:r>
            <a:r>
              <a:rPr dirty="0" smtClean="0" sz="950" spc="50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-85">
                <a:solidFill>
                  <a:srgbClr val="0F0F0F"/>
                </a:solidFill>
                <a:latin typeface="Times New Roman"/>
                <a:cs typeface="Times New Roman"/>
              </a:rPr>
              <a:t>..</a:t>
            </a:r>
            <a:r>
              <a:rPr dirty="0" smtClean="0" sz="950" spc="-165">
                <a:solidFill>
                  <a:srgbClr val="0F0F0F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90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-5">
                <a:solidFill>
                  <a:srgbClr val="3D3D3D"/>
                </a:solidFill>
                <a:latin typeface="Times New Roman"/>
                <a:cs typeface="Times New Roman"/>
              </a:rPr>
              <a:t>..</a:t>
            </a:r>
            <a:r>
              <a:rPr dirty="0" smtClean="0" sz="950" spc="-65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120">
                <a:solidFill>
                  <a:srgbClr val="0F0F0F"/>
                </a:solidFill>
                <a:latin typeface="Arial"/>
                <a:cs typeface="Arial"/>
              </a:rPr>
              <a:t>+</a:t>
            </a:r>
            <a:r>
              <a:rPr dirty="0" smtClean="0" sz="1400" spc="-160" i="1">
                <a:solidFill>
                  <a:srgbClr val="0F0F0F"/>
                </a:solidFill>
                <a:latin typeface="Times New Roman"/>
                <a:cs typeface="Times New Roman"/>
              </a:rPr>
              <a:t>A,.a,.</a:t>
            </a:r>
            <a:r>
              <a:rPr dirty="0" smtClean="0" sz="1400" spc="-65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75">
                <a:solidFill>
                  <a:srgbClr val="0F0F0F"/>
                </a:solidFill>
                <a:latin typeface="Arial"/>
                <a:cs typeface="Arial"/>
              </a:rPr>
              <a:t>+</a:t>
            </a:r>
            <a:r>
              <a:rPr dirty="0" smtClean="0" sz="950" spc="45">
                <a:solidFill>
                  <a:srgbClr val="0F0F0F"/>
                </a:solidFill>
                <a:latin typeface="Times New Roman"/>
                <a:cs typeface="Times New Roman"/>
              </a:rPr>
              <a:t>Azaz</a:t>
            </a:r>
            <a:r>
              <a:rPr dirty="0" smtClean="0" sz="950" spc="30">
                <a:solidFill>
                  <a:srgbClr val="0F0F0F"/>
                </a:solidFill>
                <a:latin typeface="Times New Roman"/>
                <a:cs typeface="Times New Roman"/>
              </a:rPr>
              <a:t>)</a:t>
            </a:r>
            <a:r>
              <a:rPr dirty="0" smtClean="0" sz="950" spc="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70">
                <a:solidFill>
                  <a:srgbClr val="0F0F0F"/>
                </a:solidFill>
                <a:latin typeface="Arial"/>
                <a:cs typeface="Arial"/>
              </a:rPr>
              <a:t>X</a:t>
            </a:r>
            <a:r>
              <a:rPr dirty="0" smtClean="0" sz="850" spc="2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50" spc="70">
                <a:solidFill>
                  <a:srgbClr val="0F0F0F"/>
                </a:solidFill>
                <a:latin typeface="Times New Roman"/>
                <a:cs typeface="Times New Roman"/>
              </a:rPr>
              <a:t>(</a:t>
            </a:r>
            <a:r>
              <a:rPr dirty="0" smtClean="0" sz="950" spc="0">
                <a:solidFill>
                  <a:srgbClr val="0F0F0F"/>
                </a:solidFill>
                <a:latin typeface="Times New Roman"/>
                <a:cs typeface="Times New Roman"/>
              </a:rPr>
              <a:t>B</a:t>
            </a:r>
            <a:r>
              <a:rPr dirty="0" smtClean="0" sz="950" spc="-5">
                <a:solidFill>
                  <a:srgbClr val="232323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-90">
                <a:solidFill>
                  <a:srgbClr val="232323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45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-65">
                <a:solidFill>
                  <a:srgbClr val="0F0F0F"/>
                </a:solidFill>
                <a:latin typeface="Times New Roman"/>
                <a:cs typeface="Times New Roman"/>
              </a:rPr>
              <a:t>...</a:t>
            </a:r>
            <a:r>
              <a:rPr dirty="0" smtClean="0" sz="950" spc="-114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100">
                <a:solidFill>
                  <a:srgbClr val="0F0F0F"/>
                </a:solidFill>
                <a:latin typeface="Arial"/>
                <a:cs typeface="Arial"/>
              </a:rPr>
              <a:t>+</a:t>
            </a:r>
            <a:r>
              <a:rPr dirty="0" smtClean="0" sz="1250" spc="-24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50" spc="-15">
                <a:solidFill>
                  <a:srgbClr val="0F0F0F"/>
                </a:solidFill>
                <a:latin typeface="Times New Roman"/>
                <a:cs typeface="Times New Roman"/>
              </a:rPr>
              <a:t>B,.a,.</a:t>
            </a:r>
            <a:r>
              <a:rPr dirty="0" smtClean="0" sz="95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40">
                <a:solidFill>
                  <a:srgbClr val="0F0F0F"/>
                </a:solidFill>
                <a:latin typeface="Arial"/>
                <a:cs typeface="Arial"/>
              </a:rPr>
              <a:t>+</a:t>
            </a:r>
            <a:r>
              <a:rPr dirty="0" smtClean="0" sz="1250" spc="-225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50" spc="30">
                <a:solidFill>
                  <a:srgbClr val="0F0F0F"/>
                </a:solidFill>
                <a:latin typeface="Times New Roman"/>
                <a:cs typeface="Times New Roman"/>
              </a:rPr>
              <a:t>Bzaz</a:t>
            </a:r>
            <a:r>
              <a:rPr dirty="0" smtClean="0" sz="950" spc="25">
                <a:solidFill>
                  <a:srgbClr val="0F0F0F"/>
                </a:solidFill>
                <a:latin typeface="Times New Roman"/>
                <a:cs typeface="Times New Roman"/>
              </a:rPr>
              <a:t>)</a:t>
            </a:r>
            <a:endParaRPr sz="950">
              <a:latin typeface="Times New Roman"/>
              <a:cs typeface="Times New Roman"/>
            </a:endParaRPr>
          </a:p>
          <a:p>
            <a:pPr marL="920750">
              <a:lnSpc>
                <a:spcPts val="1570"/>
              </a:lnSpc>
            </a:pPr>
            <a:r>
              <a:rPr dirty="0" smtClean="0" sz="1500" spc="-180">
                <a:solidFill>
                  <a:srgbClr val="232323"/>
                </a:solidFill>
                <a:latin typeface="Times New Roman"/>
                <a:cs typeface="Times New Roman"/>
              </a:rPr>
              <a:t>=</a:t>
            </a:r>
            <a:r>
              <a:rPr dirty="0" smtClean="0" sz="1500" spc="-15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 i="1">
                <a:solidFill>
                  <a:srgbClr val="0F0F0F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15" i="1">
                <a:solidFill>
                  <a:srgbClr val="0F0F0F"/>
                </a:solidFill>
                <a:latin typeface="Times New Roman"/>
                <a:cs typeface="Times New Roman"/>
              </a:rPr>
              <a:t>A,.Bz</a:t>
            </a:r>
            <a:r>
              <a:rPr dirty="0" smtClean="0" sz="1000" spc="30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45">
                <a:solidFill>
                  <a:srgbClr val="3D3D3D"/>
                </a:solidFill>
                <a:latin typeface="Times New Roman"/>
                <a:cs typeface="Times New Roman"/>
              </a:rPr>
              <a:t>-</a:t>
            </a:r>
            <a:r>
              <a:rPr dirty="0" smtClean="0" sz="950" spc="-30">
                <a:solidFill>
                  <a:srgbClr val="0F0F0F"/>
                </a:solidFill>
                <a:latin typeface="Times New Roman"/>
                <a:cs typeface="Times New Roman"/>
              </a:rPr>
              <a:t>AzB,.</a:t>
            </a:r>
            <a:r>
              <a:rPr dirty="0" smtClean="0" sz="950" spc="-20">
                <a:solidFill>
                  <a:srgbClr val="0F0F0F"/>
                </a:solidFill>
                <a:latin typeface="Times New Roman"/>
                <a:cs typeface="Times New Roman"/>
              </a:rPr>
              <a:t>)</a:t>
            </a:r>
            <a:r>
              <a:rPr dirty="0" smtClean="0" sz="950" spc="-20">
                <a:solidFill>
                  <a:srgbClr val="0F0F0F"/>
                </a:solidFill>
                <a:latin typeface="Times New Roman"/>
                <a:cs typeface="Times New Roman"/>
              </a:rPr>
              <a:t>a..,</a:t>
            </a:r>
            <a:r>
              <a:rPr dirty="0" smtClean="0" sz="950" spc="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65">
                <a:solidFill>
                  <a:srgbClr val="0F0F0F"/>
                </a:solidFill>
                <a:latin typeface="Arial"/>
                <a:cs typeface="Arial"/>
              </a:rPr>
              <a:t>+</a:t>
            </a:r>
            <a:r>
              <a:rPr dirty="0" smtClean="0" sz="1300" spc="-25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000" spc="60" i="1">
                <a:solidFill>
                  <a:srgbClr val="0F0F0F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90" i="1">
                <a:solidFill>
                  <a:srgbClr val="0F0F0F"/>
                </a:solidFill>
                <a:latin typeface="Times New Roman"/>
                <a:cs typeface="Times New Roman"/>
              </a:rPr>
              <a:t>Az</a:t>
            </a:r>
            <a:r>
              <a:rPr dirty="0" smtClean="0" sz="1000" spc="-50" i="1">
                <a:solidFill>
                  <a:srgbClr val="0F0F0F"/>
                </a:solidFill>
                <a:latin typeface="Times New Roman"/>
                <a:cs typeface="Times New Roman"/>
              </a:rPr>
              <a:t>B</a:t>
            </a:r>
            <a:r>
              <a:rPr dirty="0" smtClean="0" sz="1000" spc="20" i="1">
                <a:solidFill>
                  <a:srgbClr val="0F0F0F"/>
                </a:solidFill>
                <a:latin typeface="Times New Roman"/>
                <a:cs typeface="Times New Roman"/>
              </a:rPr>
              <a:t>..</a:t>
            </a:r>
            <a:r>
              <a:rPr dirty="0" smtClean="0" sz="1000" spc="-110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80" i="1">
                <a:solidFill>
                  <a:srgbClr val="3D3D3D"/>
                </a:solidFill>
                <a:latin typeface="Times New Roman"/>
                <a:cs typeface="Times New Roman"/>
              </a:rPr>
              <a:t>-</a:t>
            </a:r>
            <a:r>
              <a:rPr dirty="0" smtClean="0" sz="1000" spc="200" i="1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-10" i="1">
                <a:solidFill>
                  <a:srgbClr val="232323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-110" i="1">
                <a:solidFill>
                  <a:srgbClr val="232323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45" i="1">
                <a:solidFill>
                  <a:srgbClr val="0F0F0F"/>
                </a:solidFill>
                <a:latin typeface="Arial"/>
                <a:cs typeface="Arial"/>
              </a:rPr>
              <a:t>B,</a:t>
            </a:r>
            <a:r>
              <a:rPr dirty="0" smtClean="0" sz="1000" spc="35" i="1">
                <a:solidFill>
                  <a:srgbClr val="0F0F0F"/>
                </a:solidFill>
                <a:latin typeface="Arial"/>
                <a:cs typeface="Arial"/>
              </a:rPr>
              <a:t>)</a:t>
            </a:r>
            <a:r>
              <a:rPr dirty="0" smtClean="0" sz="1000" spc="-35" i="1">
                <a:solidFill>
                  <a:srgbClr val="0F0F0F"/>
                </a:solidFill>
                <a:latin typeface="Arial"/>
                <a:cs typeface="Arial"/>
              </a:rPr>
              <a:t>a</a:t>
            </a:r>
            <a:r>
              <a:rPr dirty="0" smtClean="0" sz="1000" spc="-130" i="1">
                <a:solidFill>
                  <a:srgbClr val="232323"/>
                </a:solidFill>
                <a:latin typeface="Arial"/>
                <a:cs typeface="Arial"/>
              </a:rPr>
              <a:t>...</a:t>
            </a:r>
            <a:r>
              <a:rPr dirty="0" smtClean="0" sz="1000" spc="-90" i="1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dirty="0" smtClean="0" sz="1300" spc="15">
                <a:solidFill>
                  <a:srgbClr val="0F0F0F"/>
                </a:solidFill>
                <a:latin typeface="Arial"/>
                <a:cs typeface="Arial"/>
              </a:rPr>
              <a:t>+</a:t>
            </a:r>
            <a:r>
              <a:rPr dirty="0" smtClean="0" sz="1300" spc="-195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000" spc="-10" i="1">
                <a:solidFill>
                  <a:srgbClr val="0F0F0F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-20" i="1">
                <a:solidFill>
                  <a:srgbClr val="0F0F0F"/>
                </a:solidFill>
                <a:latin typeface="Times New Roman"/>
                <a:cs typeface="Times New Roman"/>
              </a:rPr>
              <a:t>A_.</a:t>
            </a:r>
            <a:r>
              <a:rPr dirty="0" smtClean="0" sz="1000" spc="-105" i="1">
                <a:solidFill>
                  <a:srgbClr val="0F0F0F"/>
                </a:solidFill>
                <a:latin typeface="Times New Roman"/>
                <a:cs typeface="Times New Roman"/>
              </a:rPr>
              <a:t>B</a:t>
            </a:r>
            <a:r>
              <a:rPr dirty="0" smtClean="0" sz="1000" spc="-95" i="1">
                <a:solidFill>
                  <a:srgbClr val="232323"/>
                </a:solidFill>
                <a:latin typeface="Times New Roman"/>
                <a:cs typeface="Times New Roman"/>
              </a:rPr>
              <a:t>...</a:t>
            </a:r>
            <a:r>
              <a:rPr dirty="0" smtClean="0" sz="1000" spc="-80" i="1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 i="1">
                <a:solidFill>
                  <a:srgbClr val="0F0F0F"/>
                </a:solidFill>
                <a:latin typeface="Times New Roman"/>
                <a:cs typeface="Times New Roman"/>
              </a:rPr>
              <a:t>-A,.B_.</a:t>
            </a:r>
            <a:r>
              <a:rPr dirty="0" smtClean="0" sz="1000" spc="50" i="1">
                <a:solidFill>
                  <a:srgbClr val="0F0F0F"/>
                </a:solidFill>
                <a:latin typeface="Times New Roman"/>
                <a:cs typeface="Times New Roman"/>
              </a:rPr>
              <a:t>)a,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62197" y="8354469"/>
            <a:ext cx="2755265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solidFill>
                  <a:srgbClr val="0F0F0F"/>
                </a:solidFill>
                <a:latin typeface="Times New Roman"/>
                <a:cs typeface="Times New Roman"/>
              </a:rPr>
              <a:t>which</a:t>
            </a:r>
            <a:r>
              <a:rPr dirty="0" smtClean="0" sz="1000" spc="-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is</a:t>
            </a:r>
            <a:r>
              <a:rPr dirty="0" smtClean="0" sz="1000" spc="-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0F0F0F"/>
                </a:solidFill>
                <a:latin typeface="Times New Roman"/>
                <a:cs typeface="Times New Roman"/>
              </a:rPr>
              <a:t>conveniently</a:t>
            </a:r>
            <a:r>
              <a:rPr dirty="0" smtClean="0" sz="1000" spc="114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expressed</a:t>
            </a:r>
            <a:r>
              <a:rPr dirty="0" smtClean="0" sz="1000" spc="9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5">
                <a:solidFill>
                  <a:srgbClr val="232323"/>
                </a:solidFill>
                <a:latin typeface="Times New Roman"/>
                <a:cs typeface="Times New Roman"/>
              </a:rPr>
              <a:t>as</a:t>
            </a:r>
            <a:r>
              <a:rPr dirty="0" smtClean="0" sz="1000" spc="-2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5">
                <a:solidFill>
                  <a:srgbClr val="232323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1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determinant: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01301" y="8386715"/>
            <a:ext cx="749300" cy="7378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9050">
              <a:lnSpc>
                <a:spcPct val="100000"/>
              </a:lnSpc>
            </a:pPr>
            <a:r>
              <a:rPr dirty="0" smtClean="0" sz="2600" spc="-310">
                <a:solidFill>
                  <a:srgbClr val="0F0F0F"/>
                </a:solidFill>
                <a:latin typeface="Times New Roman"/>
                <a:cs typeface="Times New Roman"/>
              </a:rPr>
              <a:t>...</a:t>
            </a:r>
            <a:endParaRPr sz="2600">
              <a:latin typeface="Times New Roman"/>
              <a:cs typeface="Times New Roman"/>
            </a:endParaRPr>
          </a:p>
          <a:p>
            <a:pPr algn="r" marR="20320">
              <a:lnSpc>
                <a:spcPts val="1015"/>
              </a:lnSpc>
            </a:pPr>
            <a:r>
              <a:rPr dirty="0" smtClean="0" sz="950" spc="280">
                <a:solidFill>
                  <a:srgbClr val="0F0F0F"/>
                </a:solidFill>
                <a:latin typeface="Arial"/>
                <a:cs typeface="Arial"/>
              </a:rPr>
              <a:t>AXB=</a:t>
            </a:r>
            <a:r>
              <a:rPr dirty="0" smtClean="0" sz="950" spc="280">
                <a:solidFill>
                  <a:srgbClr val="0F0F0F"/>
                </a:solidFill>
                <a:latin typeface="Arial"/>
                <a:cs typeface="Arial"/>
              </a:rPr>
              <a:t>  </a:t>
            </a:r>
            <a:r>
              <a:rPr dirty="0" smtClean="0" sz="950" spc="4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000" spc="114" i="1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-180" i="1">
                <a:solidFill>
                  <a:srgbClr val="3D3D3D"/>
                </a:solidFill>
                <a:latin typeface="Times New Roman"/>
                <a:cs typeface="Times New Roman"/>
              </a:rPr>
              <a:t>_..</a:t>
            </a:r>
            <a:endParaRPr sz="1000">
              <a:latin typeface="Times New Roman"/>
              <a:cs typeface="Times New Roman"/>
            </a:endParaRPr>
          </a:p>
          <a:p>
            <a:pPr algn="r" marR="12700">
              <a:lnSpc>
                <a:spcPct val="100000"/>
              </a:lnSpc>
              <a:spcBef>
                <a:spcPts val="114"/>
              </a:spcBef>
            </a:pPr>
            <a:r>
              <a:rPr dirty="0" smtClean="0" sz="1150" spc="-50" i="1">
                <a:solidFill>
                  <a:srgbClr val="0F0F0F"/>
                </a:solidFill>
                <a:latin typeface="Courier New"/>
                <a:cs typeface="Courier New"/>
              </a:rPr>
              <a:t>B</a:t>
            </a:r>
            <a:r>
              <a:rPr dirty="0" smtClean="0" sz="1150" spc="-430" i="1">
                <a:solidFill>
                  <a:srgbClr val="232323"/>
                </a:solidFill>
                <a:latin typeface="Courier New"/>
                <a:cs typeface="Courier New"/>
              </a:rPr>
              <a:t>..</a:t>
            </a:r>
            <a:endParaRPr sz="115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78083" y="5561162"/>
            <a:ext cx="1334218" cy="8396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3381555" y="5963728"/>
            <a:ext cx="759124" cy="41981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4635260" y="9282022"/>
            <a:ext cx="690113" cy="13802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403298" y="1966822"/>
            <a:ext cx="0" cy="477328"/>
          </a:xfrm>
          <a:custGeom>
            <a:avLst/>
            <a:gdLst/>
            <a:ahLst/>
            <a:cxnLst/>
            <a:rect l="l" t="t" r="r" b="b"/>
            <a:pathLst>
              <a:path w="0" h="477328">
                <a:moveTo>
                  <a:pt x="0" y="477328"/>
                </a:moveTo>
                <a:lnTo>
                  <a:pt x="0" y="0"/>
                </a:lnTo>
              </a:path>
            </a:pathLst>
          </a:custGeom>
          <a:ln w="11497">
            <a:solidFill>
              <a:srgbClr val="38383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101781" y="1972574"/>
            <a:ext cx="0" cy="477328"/>
          </a:xfrm>
          <a:custGeom>
            <a:avLst/>
            <a:gdLst/>
            <a:ahLst/>
            <a:cxnLst/>
            <a:rect l="l" t="t" r="r" b="b"/>
            <a:pathLst>
              <a:path w="0" h="477328">
                <a:moveTo>
                  <a:pt x="0" y="477328"/>
                </a:moveTo>
                <a:lnTo>
                  <a:pt x="0" y="0"/>
                </a:lnTo>
              </a:path>
            </a:pathLst>
          </a:custGeom>
          <a:ln w="17246">
            <a:solidFill>
              <a:srgbClr val="2B2B2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2115564" y="5285116"/>
            <a:ext cx="0" cy="603849"/>
          </a:xfrm>
          <a:custGeom>
            <a:avLst/>
            <a:gdLst/>
            <a:ahLst/>
            <a:cxnLst/>
            <a:rect l="l" t="t" r="r" b="b"/>
            <a:pathLst>
              <a:path w="0" h="603849">
                <a:moveTo>
                  <a:pt x="0" y="603849"/>
                </a:moveTo>
                <a:lnTo>
                  <a:pt x="0" y="0"/>
                </a:lnTo>
              </a:path>
            </a:pathLst>
          </a:custGeom>
          <a:ln w="17246">
            <a:solidFill>
              <a:srgbClr val="28282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854582" y="5285116"/>
            <a:ext cx="0" cy="603849"/>
          </a:xfrm>
          <a:custGeom>
            <a:avLst/>
            <a:gdLst/>
            <a:ahLst/>
            <a:cxnLst/>
            <a:rect l="l" t="t" r="r" b="b"/>
            <a:pathLst>
              <a:path w="0" h="603849">
                <a:moveTo>
                  <a:pt x="0" y="603849"/>
                </a:moveTo>
                <a:lnTo>
                  <a:pt x="0" y="0"/>
                </a:lnTo>
              </a:path>
            </a:pathLst>
          </a:custGeom>
          <a:ln w="17246">
            <a:solidFill>
              <a:srgbClr val="34343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102570" y="1011687"/>
            <a:ext cx="592455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CHA</a:t>
            </a:r>
            <a:r>
              <a:rPr dirty="0" smtClean="0" sz="1000" spc="45">
                <a:solidFill>
                  <a:srgbClr val="0F0F0F"/>
                </a:solidFill>
                <a:latin typeface="Times New Roman"/>
                <a:cs typeface="Times New Roman"/>
              </a:rPr>
              <a:t>P</a:t>
            </a:r>
            <a:r>
              <a:rPr dirty="0" smtClean="0" sz="1000" spc="165">
                <a:solidFill>
                  <a:srgbClr val="3F3F3F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55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0F0F0F"/>
                </a:solidFill>
                <a:latin typeface="Times New Roman"/>
                <a:cs typeface="Times New Roman"/>
              </a:rPr>
              <a:t>1]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61855" y="1000184"/>
            <a:ext cx="1233805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45">
                <a:solidFill>
                  <a:srgbClr val="1F1F1F"/>
                </a:solidFill>
                <a:latin typeface="Times New Roman"/>
                <a:cs typeface="Times New Roman"/>
              </a:rPr>
              <a:t>VECfOR</a:t>
            </a:r>
            <a:r>
              <a:rPr dirty="0" smtClean="0" sz="1000" spc="4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>
                <a:solidFill>
                  <a:srgbClr val="0F0F0F"/>
                </a:solidFill>
                <a:latin typeface="Times New Roman"/>
                <a:cs typeface="Times New Roman"/>
              </a:rPr>
              <a:t>ANALYSIS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76653" y="1000184"/>
            <a:ext cx="10604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75">
                <a:solidFill>
                  <a:srgbClr val="1F1F1F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14068" y="1401553"/>
            <a:ext cx="2079625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5" b="1">
                <a:solidFill>
                  <a:srgbClr val="0F0F0F"/>
                </a:solidFill>
                <a:latin typeface="Arial"/>
                <a:cs typeface="Arial"/>
              </a:rPr>
              <a:t>EXAMPLE</a:t>
            </a:r>
            <a:r>
              <a:rPr dirty="0" smtClean="0" sz="900" spc="-70" b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000" spc="40" b="1">
                <a:solidFill>
                  <a:srgbClr val="0F0F0F"/>
                </a:solidFill>
                <a:latin typeface="Times New Roman"/>
                <a:cs typeface="Times New Roman"/>
              </a:rPr>
              <a:t>2.</a:t>
            </a:r>
            <a:r>
              <a:rPr dirty="0" smtClean="0" sz="1000" spc="40" b="1">
                <a:solidFill>
                  <a:srgbClr val="0F0F0F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114" b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0F0F0F"/>
                </a:solidFill>
                <a:latin typeface="Times New Roman"/>
                <a:cs typeface="Times New Roman"/>
              </a:rPr>
              <a:t>Given</a:t>
            </a:r>
            <a:r>
              <a:rPr dirty="0" smtClean="0" sz="1000" spc="-5">
                <a:solidFill>
                  <a:srgbClr val="0F0F0F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0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-8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5">
                <a:solidFill>
                  <a:srgbClr val="3F3F3F"/>
                </a:solidFill>
                <a:latin typeface="Times New Roman"/>
                <a:cs typeface="Times New Roman"/>
              </a:rPr>
              <a:t>"</a:t>
            </a:r>
            <a:r>
              <a:rPr dirty="0" smtClean="0" sz="1000" spc="50">
                <a:solidFill>
                  <a:srgbClr val="3F3F3F"/>
                </a:solidFill>
                <a:latin typeface="Times New Roman"/>
                <a:cs typeface="Times New Roman"/>
              </a:rPr>
              <a:t>"</a:t>
            </a:r>
            <a:r>
              <a:rPr dirty="0" smtClean="0" sz="950" spc="25">
                <a:solidFill>
                  <a:srgbClr val="0F0F0F"/>
                </a:solidFill>
                <a:latin typeface="Times New Roman"/>
                <a:cs typeface="Times New Roman"/>
              </a:rPr>
              <a:t>2</a:t>
            </a:r>
            <a:r>
              <a:rPr dirty="0" smtClean="0" sz="950" spc="-30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5">
                <a:solidFill>
                  <a:srgbClr val="1F1F1F"/>
                </a:solidFill>
                <a:latin typeface="Times New Roman"/>
                <a:cs typeface="Times New Roman"/>
              </a:rPr>
              <a:t>..</a:t>
            </a:r>
            <a:r>
              <a:rPr dirty="0" smtClean="0" sz="950" spc="-14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4">
                <a:solidFill>
                  <a:srgbClr val="1F1F1F"/>
                </a:solidFill>
                <a:latin typeface="Arial"/>
                <a:cs typeface="Arial"/>
              </a:rPr>
              <a:t>+</a:t>
            </a:r>
            <a:r>
              <a:rPr dirty="0" smtClean="0" sz="1000" spc="-40">
                <a:solidFill>
                  <a:srgbClr val="0F0F0F"/>
                </a:solidFill>
                <a:latin typeface="Times New Roman"/>
                <a:cs typeface="Times New Roman"/>
              </a:rPr>
              <a:t>4a,.</a:t>
            </a:r>
            <a:r>
              <a:rPr dirty="0" smtClean="0" sz="1000" spc="-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90">
                <a:solidFill>
                  <a:srgbClr val="1F1F1F"/>
                </a:solidFill>
                <a:latin typeface="Times New Roman"/>
                <a:cs typeface="Times New Roman"/>
              </a:rPr>
              <a:t>-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42338" y="1414253"/>
            <a:ext cx="2192020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10">
                <a:solidFill>
                  <a:srgbClr val="1F1F1F"/>
                </a:solidFill>
                <a:latin typeface="Times New Roman"/>
                <a:cs typeface="Times New Roman"/>
              </a:rPr>
              <a:t>and</a:t>
            </a:r>
            <a:r>
              <a:rPr dirty="0" smtClean="0" sz="1000" spc="10">
                <a:solidFill>
                  <a:srgbClr val="1F1F1F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10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5" b="1">
                <a:solidFill>
                  <a:srgbClr val="0F0F0F"/>
                </a:solidFill>
                <a:latin typeface="Arial"/>
                <a:cs typeface="Arial"/>
              </a:rPr>
              <a:t>B</a:t>
            </a:r>
            <a:r>
              <a:rPr dirty="0" smtClean="0" sz="900" spc="-155" b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50" spc="-229" b="1">
                <a:solidFill>
                  <a:srgbClr val="3F3F3F"/>
                </a:solidFill>
                <a:latin typeface="Arial"/>
                <a:cs typeface="Arial"/>
              </a:rPr>
              <a:t>==</a:t>
            </a:r>
            <a:r>
              <a:rPr dirty="0" smtClean="0" sz="950" spc="-114" b="1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dirty="0" smtClean="0" sz="950" spc="-80" b="1">
                <a:solidFill>
                  <a:srgbClr val="0F0F0F"/>
                </a:solidFill>
                <a:latin typeface="Arial"/>
                <a:cs typeface="Arial"/>
              </a:rPr>
              <a:t>a</a:t>
            </a:r>
            <a:r>
              <a:rPr dirty="0" smtClean="0" sz="950" spc="-30" b="1">
                <a:solidFill>
                  <a:srgbClr val="3F3F3F"/>
                </a:solidFill>
                <a:latin typeface="Arial"/>
                <a:cs typeface="Arial"/>
              </a:rPr>
              <a:t>.</a:t>
            </a:r>
            <a:r>
              <a:rPr dirty="0" smtClean="0" sz="950" spc="35" b="1">
                <a:solidFill>
                  <a:srgbClr val="3F3F3F"/>
                </a:solidFill>
                <a:latin typeface="Arial"/>
                <a:cs typeface="Arial"/>
              </a:rPr>
              <a:t>.</a:t>
            </a:r>
            <a:r>
              <a:rPr dirty="0" smtClean="0" sz="950" spc="580">
                <a:solidFill>
                  <a:srgbClr val="595959"/>
                </a:solidFill>
                <a:latin typeface="Arial"/>
                <a:cs typeface="Arial"/>
              </a:rPr>
              <a:t>-</a:t>
            </a:r>
            <a:r>
              <a:rPr dirty="0" smtClean="0" sz="1000" spc="-25">
                <a:solidFill>
                  <a:srgbClr val="0F0F0F"/>
                </a:solidFill>
                <a:latin typeface="Times New Roman"/>
                <a:cs typeface="Times New Roman"/>
              </a:rPr>
              <a:t>a,..</a:t>
            </a:r>
            <a:r>
              <a:rPr dirty="0" smtClean="0" sz="1000" spc="-25">
                <a:solidFill>
                  <a:srgbClr val="0F0F0F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5">
                <a:solidFill>
                  <a:srgbClr val="0F0F0F"/>
                </a:solidFill>
                <a:latin typeface="Times New Roman"/>
                <a:cs typeface="Times New Roman"/>
              </a:rPr>
              <a:t>find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0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-8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•</a:t>
            </a:r>
            <a:r>
              <a:rPr dirty="0" smtClean="0" sz="1000" spc="-9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5" b="1">
                <a:solidFill>
                  <a:srgbClr val="0F0F0F"/>
                </a:solidFill>
                <a:latin typeface="Arial"/>
                <a:cs typeface="Arial"/>
              </a:rPr>
              <a:t>B</a:t>
            </a:r>
            <a:r>
              <a:rPr dirty="0" smtClean="0" sz="900" spc="-110" b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1F1F1F"/>
                </a:solidFill>
                <a:latin typeface="Times New Roman"/>
                <a:cs typeface="Times New Roman"/>
              </a:rPr>
              <a:t>and</a:t>
            </a:r>
            <a:r>
              <a:rPr dirty="0" smtClean="0" sz="1000" spc="5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-7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4">
                <a:solidFill>
                  <a:srgbClr val="0F0F0F"/>
                </a:solidFill>
                <a:latin typeface="Times New Roman"/>
                <a:cs typeface="Times New Roman"/>
              </a:rPr>
              <a:t>x</a:t>
            </a:r>
            <a:r>
              <a:rPr dirty="0" smtClean="0" sz="1000" spc="-5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60" b="1">
                <a:solidFill>
                  <a:srgbClr val="0F0F0F"/>
                </a:solidFill>
                <a:latin typeface="Arial"/>
                <a:cs typeface="Arial"/>
              </a:rPr>
              <a:t>B.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53689" y="1576237"/>
            <a:ext cx="2082164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100">
                <a:solidFill>
                  <a:srgbClr val="0F0F0F"/>
                </a:solidFill>
                <a:latin typeface="Arial"/>
                <a:cs typeface="Arial"/>
              </a:rPr>
              <a:t>A</a:t>
            </a:r>
            <a:r>
              <a:rPr dirty="0" smtClean="0" sz="900" spc="-55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00" spc="125">
                <a:solidFill>
                  <a:srgbClr val="0F0F0F"/>
                </a:solidFill>
                <a:latin typeface="Arial"/>
                <a:cs typeface="Arial"/>
              </a:rPr>
              <a:t>•</a:t>
            </a:r>
            <a:r>
              <a:rPr dirty="0" smtClean="0" sz="900" spc="-15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000" spc="50" b="1">
                <a:solidFill>
                  <a:srgbClr val="0F0F0F"/>
                </a:solidFill>
                <a:latin typeface="Times New Roman"/>
                <a:cs typeface="Times New Roman"/>
              </a:rPr>
              <a:t>B</a:t>
            </a:r>
            <a:r>
              <a:rPr dirty="0" smtClean="0" sz="1000" spc="-75" b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85">
                <a:solidFill>
                  <a:srgbClr val="1F1F1F"/>
                </a:solidFill>
                <a:latin typeface="Times New Roman"/>
                <a:cs typeface="Times New Roman"/>
              </a:rPr>
              <a:t>=</a:t>
            </a:r>
            <a:r>
              <a:rPr dirty="0" smtClean="0" sz="1400" spc="-15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0F0F0F"/>
                </a:solidFill>
                <a:latin typeface="Arial"/>
                <a:cs typeface="Arial"/>
              </a:rPr>
              <a:t>(2)(1)</a:t>
            </a:r>
            <a:r>
              <a:rPr dirty="0" smtClean="0" sz="900" spc="-7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150" spc="175">
                <a:solidFill>
                  <a:srgbClr val="0F0F0F"/>
                </a:solidFill>
                <a:latin typeface="Arial"/>
                <a:cs typeface="Arial"/>
              </a:rPr>
              <a:t>+</a:t>
            </a:r>
            <a:r>
              <a:rPr dirty="0" smtClean="0" sz="900" spc="40">
                <a:solidFill>
                  <a:srgbClr val="0F0F0F"/>
                </a:solidFill>
                <a:latin typeface="Arial"/>
                <a:cs typeface="Arial"/>
              </a:rPr>
              <a:t>(4)</a:t>
            </a:r>
            <a:r>
              <a:rPr dirty="0" smtClean="0" sz="900" spc="50">
                <a:solidFill>
                  <a:srgbClr val="0F0F0F"/>
                </a:solidFill>
                <a:latin typeface="Arial"/>
                <a:cs typeface="Arial"/>
              </a:rPr>
              <a:t>(</a:t>
            </a:r>
            <a:r>
              <a:rPr dirty="0" smtClean="0" sz="900" spc="465">
                <a:solidFill>
                  <a:srgbClr val="3F3F3F"/>
                </a:solidFill>
                <a:latin typeface="Arial"/>
                <a:cs typeface="Arial"/>
              </a:rPr>
              <a:t>-</a:t>
            </a:r>
            <a:r>
              <a:rPr dirty="0" smtClean="0" sz="900" spc="20">
                <a:solidFill>
                  <a:srgbClr val="0F0F0F"/>
                </a:solidFill>
                <a:latin typeface="Arial"/>
                <a:cs typeface="Arial"/>
              </a:rPr>
              <a:t>1)</a:t>
            </a:r>
            <a:r>
              <a:rPr dirty="0" smtClean="0" sz="900" spc="-15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150" spc="175">
                <a:solidFill>
                  <a:srgbClr val="0F0F0F"/>
                </a:solidFill>
                <a:latin typeface="Arial"/>
                <a:cs typeface="Arial"/>
              </a:rPr>
              <a:t>+</a:t>
            </a:r>
            <a:r>
              <a:rPr dirty="0" smtClean="0" sz="1150" spc="20">
                <a:solidFill>
                  <a:srgbClr val="1F1F1F"/>
                </a:solidFill>
                <a:latin typeface="Arial"/>
                <a:cs typeface="Arial"/>
              </a:rPr>
              <a:t>(</a:t>
            </a:r>
            <a:r>
              <a:rPr dirty="0" smtClean="0" sz="900" spc="420">
                <a:solidFill>
                  <a:srgbClr val="3F3F3F"/>
                </a:solidFill>
                <a:latin typeface="Arial"/>
                <a:cs typeface="Arial"/>
              </a:rPr>
              <a:t>-</a:t>
            </a:r>
            <a:r>
              <a:rPr dirty="0" smtClean="0" sz="900" spc="15">
                <a:solidFill>
                  <a:srgbClr val="1F1F1F"/>
                </a:solidFill>
                <a:latin typeface="Arial"/>
                <a:cs typeface="Arial"/>
              </a:rPr>
              <a:t>3)(0)</a:t>
            </a:r>
            <a:r>
              <a:rPr dirty="0" smtClean="0" sz="900" spc="-55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dirty="0" smtClean="0" sz="1400" spc="-90">
                <a:solidFill>
                  <a:srgbClr val="1F1F1F"/>
                </a:solidFill>
                <a:latin typeface="Times New Roman"/>
                <a:cs typeface="Times New Roman"/>
              </a:rPr>
              <a:t>=</a:t>
            </a:r>
            <a:r>
              <a:rPr dirty="0" smtClean="0" sz="1400" spc="-15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70">
                <a:solidFill>
                  <a:srgbClr val="3F3F3F"/>
                </a:solidFill>
                <a:latin typeface="Arial"/>
                <a:cs typeface="Arial"/>
              </a:rPr>
              <a:t>-</a:t>
            </a:r>
            <a:r>
              <a:rPr dirty="0" smtClean="0" sz="900" spc="75">
                <a:solidFill>
                  <a:srgbClr val="1F1F1F"/>
                </a:solidFill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25092" y="1965744"/>
            <a:ext cx="1756410" cy="4864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06730" algn="l"/>
              </a:tabLst>
            </a:pPr>
            <a:r>
              <a:rPr dirty="0" smtClean="0" sz="1050" spc="-80" b="1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1050" spc="-50" b="1">
                <a:solidFill>
                  <a:srgbClr val="1F1F1F"/>
                </a:solidFill>
                <a:latin typeface="Times New Roman"/>
                <a:cs typeface="Times New Roman"/>
              </a:rPr>
              <a:t>..</a:t>
            </a:r>
            <a:r>
              <a:rPr dirty="0" smtClean="0" sz="1050" spc="-50" b="1">
                <a:solidFill>
                  <a:srgbClr val="1F1F1F"/>
                </a:solidFill>
                <a:latin typeface="Times New Roman"/>
                <a:cs typeface="Times New Roman"/>
              </a:rPr>
              <a:t>   </a:t>
            </a:r>
            <a:r>
              <a:rPr dirty="0" smtClean="0" sz="1050" spc="-80" b="1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60" b="1">
                <a:solidFill>
                  <a:srgbClr val="0F0F0F"/>
                </a:solidFill>
                <a:latin typeface="Times New Roman"/>
                <a:cs typeface="Times New Roman"/>
              </a:rPr>
              <a:t>a,.</a:t>
            </a:r>
            <a:r>
              <a:rPr dirty="0" smtClean="0" sz="1050" spc="-60" b="1">
                <a:solidFill>
                  <a:srgbClr val="0F0F0F"/>
                </a:solidFill>
                <a:latin typeface="Times New Roman"/>
                <a:cs typeface="Times New Roman"/>
              </a:rPr>
              <a:t>	</a:t>
            </a:r>
            <a:r>
              <a:rPr dirty="0" smtClean="0" sz="1050" spc="-35" b="1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1050" spc="145" b="1">
                <a:solidFill>
                  <a:srgbClr val="3F3F3F"/>
                </a:solidFill>
                <a:latin typeface="Times New Roman"/>
                <a:cs typeface="Times New Roman"/>
              </a:rPr>
              <a:t>.</a:t>
            </a:r>
            <a:endParaRPr sz="1050">
              <a:latin typeface="Times New Roman"/>
              <a:cs typeface="Times New Roman"/>
            </a:endParaRPr>
          </a:p>
          <a:p>
            <a:pPr marL="29845">
              <a:lnSpc>
                <a:spcPct val="100000"/>
              </a:lnSpc>
              <a:spcBef>
                <a:spcPts val="5"/>
              </a:spcBef>
              <a:tabLst>
                <a:tab pos="259715" algn="l"/>
                <a:tab pos="478155" algn="l"/>
              </a:tabLst>
            </a:pPr>
            <a:r>
              <a:rPr dirty="0" smtClean="0" sz="1000" spc="60">
                <a:solidFill>
                  <a:srgbClr val="1F1F1F"/>
                </a:solidFill>
                <a:latin typeface="Times New Roman"/>
                <a:cs typeface="Times New Roman"/>
              </a:rPr>
              <a:t>2</a:t>
            </a:r>
            <a:r>
              <a:rPr dirty="0" smtClean="0" sz="1000" spc="60">
                <a:solidFill>
                  <a:srgbClr val="1F1F1F"/>
                </a:solidFill>
                <a:latin typeface="Times New Roman"/>
                <a:cs typeface="Times New Roman"/>
              </a:rPr>
              <a:t>	</a:t>
            </a:r>
            <a:r>
              <a:rPr dirty="0" smtClean="0" sz="1000" spc="45">
                <a:solidFill>
                  <a:srgbClr val="0F0F0F"/>
                </a:solidFill>
                <a:latin typeface="Times New Roman"/>
                <a:cs typeface="Times New Roman"/>
              </a:rPr>
              <a:t>4</a:t>
            </a:r>
            <a:r>
              <a:rPr dirty="0" smtClean="0" sz="1000" spc="45">
                <a:solidFill>
                  <a:srgbClr val="0F0F0F"/>
                </a:solidFill>
                <a:latin typeface="Times New Roman"/>
                <a:cs typeface="Times New Roman"/>
              </a:rPr>
              <a:t>	</a:t>
            </a:r>
            <a:r>
              <a:rPr dirty="0" smtClean="0" sz="1000" spc="385">
                <a:solidFill>
                  <a:srgbClr val="3F3F3F"/>
                </a:solidFill>
                <a:latin typeface="Times New Roman"/>
                <a:cs typeface="Times New Roman"/>
              </a:rPr>
              <a:t>-</a:t>
            </a:r>
            <a:r>
              <a:rPr dirty="0" smtClean="0" sz="1000" spc="150">
                <a:solidFill>
                  <a:srgbClr val="1F1F1F"/>
                </a:solidFill>
                <a:latin typeface="Times New Roman"/>
                <a:cs typeface="Times New Roman"/>
              </a:rPr>
              <a:t>3</a:t>
            </a:r>
            <a:r>
              <a:rPr dirty="0" smtClean="0" sz="1000" spc="15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14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55">
                <a:solidFill>
                  <a:srgbClr val="1F1F1F"/>
                </a:solidFill>
                <a:latin typeface="Times New Roman"/>
                <a:cs typeface="Times New Roman"/>
              </a:rPr>
              <a:t>=-3</a:t>
            </a:r>
            <a:r>
              <a:rPr dirty="0" smtClean="0" sz="1050" spc="110">
                <a:solidFill>
                  <a:srgbClr val="1F1F1F"/>
                </a:solidFill>
                <a:latin typeface="Times New Roman"/>
                <a:cs typeface="Times New Roman"/>
              </a:rPr>
              <a:t>a</a:t>
            </a:r>
            <a:r>
              <a:rPr dirty="0" smtClean="0" sz="1050" spc="-50">
                <a:solidFill>
                  <a:srgbClr val="3F3F3F"/>
                </a:solidFill>
                <a:latin typeface="Times New Roman"/>
                <a:cs typeface="Times New Roman"/>
              </a:rPr>
              <a:t>..</a:t>
            </a:r>
            <a:r>
              <a:rPr dirty="0" smtClean="0" sz="1050" spc="-105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75">
                <a:solidFill>
                  <a:srgbClr val="3F3F3F"/>
                </a:solidFill>
                <a:latin typeface="Times New Roman"/>
                <a:cs typeface="Times New Roman"/>
              </a:rPr>
              <a:t>-</a:t>
            </a:r>
            <a:r>
              <a:rPr dirty="0" smtClean="0" sz="1000" spc="-30">
                <a:solidFill>
                  <a:srgbClr val="1F1F1F"/>
                </a:solidFill>
                <a:latin typeface="Times New Roman"/>
                <a:cs typeface="Times New Roman"/>
              </a:rPr>
              <a:t>3a,.</a:t>
            </a:r>
            <a:r>
              <a:rPr dirty="0" smtClean="0" sz="1000" spc="-5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75">
                <a:solidFill>
                  <a:srgbClr val="3F3F3F"/>
                </a:solidFill>
                <a:latin typeface="Times New Roman"/>
                <a:cs typeface="Times New Roman"/>
              </a:rPr>
              <a:t>-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6</a:t>
            </a:r>
            <a:r>
              <a:rPr dirty="0" smtClean="0" sz="1000" spc="-25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475">
                <a:solidFill>
                  <a:srgbClr val="3F3F3F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35560">
              <a:lnSpc>
                <a:spcPct val="100000"/>
              </a:lnSpc>
              <a:spcBef>
                <a:spcPts val="60"/>
              </a:spcBef>
            </a:pPr>
            <a:r>
              <a:rPr dirty="0" smtClean="0" sz="950" spc="114">
                <a:solidFill>
                  <a:srgbClr val="0F0F0F"/>
                </a:solidFill>
                <a:latin typeface="Times New Roman"/>
                <a:cs typeface="Times New Roman"/>
              </a:rPr>
              <a:t>1</a:t>
            </a:r>
            <a:r>
              <a:rPr dirty="0" smtClean="0" sz="950" spc="114">
                <a:solidFill>
                  <a:srgbClr val="0F0F0F"/>
                </a:solidFill>
                <a:latin typeface="Times New Roman"/>
                <a:cs typeface="Times New Roman"/>
              </a:rPr>
              <a:t>   </a:t>
            </a:r>
            <a:r>
              <a:rPr dirty="0" smtClean="0" sz="950" spc="-10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70">
                <a:solidFill>
                  <a:srgbClr val="1F1F1F"/>
                </a:solidFill>
                <a:latin typeface="Times New Roman"/>
                <a:cs typeface="Times New Roman"/>
              </a:rPr>
              <a:t>-1</a:t>
            </a:r>
            <a:r>
              <a:rPr dirty="0" smtClean="0" sz="950" spc="270">
                <a:solidFill>
                  <a:srgbClr val="1F1F1F"/>
                </a:solidFill>
                <a:latin typeface="Times New Roman"/>
                <a:cs typeface="Times New Roman"/>
              </a:rPr>
              <a:t>   </a:t>
            </a:r>
            <a:r>
              <a:rPr dirty="0" smtClean="0" sz="950" spc="2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0">
                <a:solidFill>
                  <a:srgbClr val="0F0F0F"/>
                </a:solidFill>
                <a:latin typeface="Times New Roman"/>
                <a:cs typeface="Times New Roman"/>
              </a:rPr>
              <a:t>0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07699" y="2133120"/>
            <a:ext cx="441959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45">
                <a:solidFill>
                  <a:srgbClr val="0F0F0F"/>
                </a:solidFill>
                <a:latin typeface="Times New Roman"/>
                <a:cs typeface="Times New Roman"/>
              </a:rPr>
              <a:t>AXB-=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02570" y="2735771"/>
            <a:ext cx="5777230" cy="24237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8415" marR="3819525">
              <a:lnSpc>
                <a:spcPct val="100000"/>
              </a:lnSpc>
            </a:pPr>
            <a:r>
              <a:rPr dirty="0" smtClean="0" sz="1100" spc="25" b="1">
                <a:solidFill>
                  <a:srgbClr val="0F0F0F"/>
                </a:solidFill>
                <a:latin typeface="Times New Roman"/>
                <a:cs typeface="Times New Roman"/>
              </a:rPr>
              <a:t>1.4</a:t>
            </a:r>
            <a:r>
              <a:rPr dirty="0" smtClean="0" sz="1100" spc="25" b="1">
                <a:solidFill>
                  <a:srgbClr val="0F0F0F"/>
                </a:solidFill>
                <a:latin typeface="Times New Roman"/>
                <a:cs typeface="Times New Roman"/>
              </a:rPr>
              <a:t>  </a:t>
            </a:r>
            <a:r>
              <a:rPr dirty="0" smtClean="0" sz="1100" spc="70" b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COORDINATE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SYSTEMS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39"/>
              </a:spcBef>
            </a:pPr>
            <a:endParaRPr sz="550"/>
          </a:p>
          <a:p>
            <a:pPr algn="just" marL="18415" marR="20320" indent="229870">
              <a:lnSpc>
                <a:spcPct val="92600"/>
              </a:lnSpc>
            </a:pP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problem </a:t>
            </a:r>
            <a:r>
              <a:rPr dirty="0" smtClean="0" sz="1100" spc="-9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30">
                <a:solidFill>
                  <a:srgbClr val="0F0F0F"/>
                </a:solidFill>
                <a:latin typeface="Times New Roman"/>
                <a:cs typeface="Times New Roman"/>
              </a:rPr>
              <a:t>which</a:t>
            </a:r>
            <a:r>
              <a:rPr dirty="0" smtClean="0" sz="1100" spc="-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has</a:t>
            </a:r>
            <a:r>
              <a:rPr dirty="0" smtClean="0" sz="1100" spc="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">
                <a:solidFill>
                  <a:srgbClr val="1F1F1F"/>
                </a:solidFill>
                <a:latin typeface="Times New Roman"/>
                <a:cs typeface="Times New Roman"/>
              </a:rPr>
              <a:t>cylindrical</a:t>
            </a:r>
            <a:r>
              <a:rPr dirty="0" smtClean="0" sz="1100" spc="-1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3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1F1F1F"/>
                </a:solidFill>
                <a:latin typeface="Times New Roman"/>
                <a:cs typeface="Times New Roman"/>
              </a:rPr>
              <a:t>or</a:t>
            </a:r>
            <a:r>
              <a:rPr dirty="0" smtClean="0" sz="1100" spc="12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0F0F0F"/>
                </a:solidFill>
                <a:latin typeface="Times New Roman"/>
                <a:cs typeface="Times New Roman"/>
              </a:rPr>
              <a:t>spherical</a:t>
            </a:r>
            <a:r>
              <a:rPr dirty="0" smtClean="0" sz="1100" spc="-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1F1F1F"/>
                </a:solidFill>
                <a:latin typeface="Times New Roman"/>
                <a:cs typeface="Times New Roman"/>
              </a:rPr>
              <a:t>symmetry</a:t>
            </a:r>
            <a:r>
              <a:rPr dirty="0" smtClean="0" sz="1100" spc="-1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could </a:t>
            </a:r>
            <a:r>
              <a:rPr dirty="0" smtClean="0" sz="1100" spc="-1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1F1F1F"/>
                </a:solidFill>
                <a:latin typeface="Times New Roman"/>
                <a:cs typeface="Times New Roman"/>
              </a:rPr>
              <a:t>be</a:t>
            </a:r>
            <a:r>
              <a:rPr dirty="0" smtClean="0" sz="1000" spc="7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0F0F0F"/>
                </a:solidFill>
                <a:latin typeface="Times New Roman"/>
                <a:cs typeface="Times New Roman"/>
              </a:rPr>
              <a:t>expressed</a:t>
            </a:r>
            <a:r>
              <a:rPr dirty="0" smtClean="0" sz="1100" spc="-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0">
                <a:solidFill>
                  <a:srgbClr val="0F0F0F"/>
                </a:solidFill>
                <a:latin typeface="Times New Roman"/>
                <a:cs typeface="Times New Roman"/>
              </a:rPr>
              <a:t>and</a:t>
            </a:r>
            <a:r>
              <a:rPr dirty="0" smtClean="0" sz="1100" spc="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1F1F1F"/>
                </a:solidFill>
                <a:latin typeface="Times New Roman"/>
                <a:cs typeface="Times New Roman"/>
              </a:rPr>
              <a:t>solved</a:t>
            </a:r>
            <a:r>
              <a:rPr dirty="0" smtClean="0" sz="1100" spc="-1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6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in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1F1F1F"/>
                </a:solidFill>
                <a:latin typeface="Times New Roman"/>
                <a:cs typeface="Times New Roman"/>
              </a:rPr>
              <a:t>familiar</a:t>
            </a:r>
            <a:r>
              <a:rPr dirty="0" smtClean="0" sz="1100" spc="7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cartesian</a:t>
            </a:r>
            <a:r>
              <a:rPr dirty="0" smtClean="0" sz="1100" spc="1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1F1F1F"/>
                </a:solidFill>
                <a:latin typeface="Times New Roman"/>
                <a:cs typeface="Times New Roman"/>
              </a:rPr>
              <a:t>coordinate</a:t>
            </a:r>
            <a:r>
              <a:rPr dirty="0" smtClean="0" sz="1100" spc="10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1F1F1F"/>
                </a:solidFill>
                <a:latin typeface="Times New Roman"/>
                <a:cs typeface="Times New Roman"/>
              </a:rPr>
              <a:t>system.</a:t>
            </a:r>
            <a:r>
              <a:rPr dirty="0" smtClean="0" sz="1100" spc="-5">
                <a:solidFill>
                  <a:srgbClr val="1F1F1F"/>
                </a:solidFill>
                <a:latin typeface="Times New Roman"/>
                <a:cs typeface="Times New Roman"/>
              </a:rPr>
              <a:t>   </a:t>
            </a:r>
            <a:r>
              <a:rPr dirty="0" smtClean="0" sz="1100" spc="-4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">
                <a:solidFill>
                  <a:srgbClr val="0F0F0F"/>
                </a:solidFill>
                <a:latin typeface="Times New Roman"/>
                <a:cs typeface="Times New Roman"/>
              </a:rPr>
              <a:t>However,</a:t>
            </a:r>
            <a:r>
              <a:rPr dirty="0" smtClean="0" sz="1100" spc="-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6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">
                <a:solidFill>
                  <a:srgbClr val="1F1F1F"/>
                </a:solidFill>
                <a:latin typeface="Times New Roman"/>
                <a:cs typeface="Times New Roman"/>
              </a:rPr>
              <a:t>solution</a:t>
            </a:r>
            <a:r>
              <a:rPr dirty="0" smtClean="0" sz="1100" spc="-1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2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would</a:t>
            </a:r>
            <a:r>
              <a:rPr dirty="0" smtClean="0" sz="1100" spc="1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fail</a:t>
            </a:r>
            <a:r>
              <a:rPr dirty="0" smtClean="0" sz="1100" spc="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35">
                <a:solidFill>
                  <a:srgbClr val="0F0F0F"/>
                </a:solidFill>
                <a:latin typeface="Times New Roman"/>
                <a:cs typeface="Times New Roman"/>
              </a:rPr>
              <a:t>to</a:t>
            </a:r>
            <a:r>
              <a:rPr dirty="0" smtClean="0" sz="1100" spc="9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25">
                <a:solidFill>
                  <a:srgbClr val="0F0F0F"/>
                </a:solidFill>
                <a:latin typeface="Times New Roman"/>
                <a:cs typeface="Times New Roman"/>
              </a:rPr>
              <a:t>show</a:t>
            </a:r>
            <a:r>
              <a:rPr dirty="0" smtClean="0" sz="1100" spc="1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20">
                <a:solidFill>
                  <a:srgbClr val="1F1F1F"/>
                </a:solidFill>
                <a:latin typeface="Times New Roman"/>
                <a:cs typeface="Times New Roman"/>
              </a:rPr>
              <a:t>symmetry</a:t>
            </a:r>
            <a:r>
              <a:rPr dirty="0" smtClean="0" sz="1100" spc="12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0">
                <a:solidFill>
                  <a:srgbClr val="1F1F1F"/>
                </a:solidFill>
                <a:latin typeface="Times New Roman"/>
                <a:cs typeface="Times New Roman"/>
              </a:rPr>
              <a:t>and</a:t>
            </a:r>
            <a:r>
              <a:rPr dirty="0" smtClean="0" sz="1100" spc="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in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20">
                <a:solidFill>
                  <a:srgbClr val="1F1F1F"/>
                </a:solidFill>
                <a:latin typeface="Times New Roman"/>
                <a:cs typeface="Times New Roman"/>
              </a:rPr>
              <a:t>most</a:t>
            </a:r>
            <a:r>
              <a:rPr dirty="0" smtClean="0" sz="1100" spc="-2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1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1F1F1F"/>
                </a:solidFill>
                <a:latin typeface="Times New Roman"/>
                <a:cs typeface="Times New Roman"/>
              </a:rPr>
              <a:t>cases</a:t>
            </a:r>
            <a:r>
              <a:rPr dirty="0" smtClean="0" sz="1100" spc="10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25">
                <a:solidFill>
                  <a:srgbClr val="0F0F0F"/>
                </a:solidFill>
                <a:latin typeface="Times New Roman"/>
                <a:cs typeface="Times New Roman"/>
              </a:rPr>
              <a:t>would</a:t>
            </a:r>
            <a:r>
              <a:rPr dirty="0" smtClean="0" sz="1100" spc="-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F1F1F"/>
                </a:solidFill>
                <a:latin typeface="Times New Roman"/>
                <a:cs typeface="Times New Roman"/>
              </a:rPr>
              <a:t>be</a:t>
            </a:r>
            <a:r>
              <a:rPr dirty="0" smtClean="0" sz="1000" spc="4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20">
                <a:solidFill>
                  <a:srgbClr val="0F0F0F"/>
                </a:solidFill>
                <a:latin typeface="Times New Roman"/>
                <a:cs typeface="Times New Roman"/>
              </a:rPr>
              <a:t>needlessly</a:t>
            </a:r>
            <a:r>
              <a:rPr dirty="0" smtClean="0" sz="1100" spc="-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6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20">
                <a:solidFill>
                  <a:srgbClr val="0F0F0F"/>
                </a:solidFill>
                <a:latin typeface="Times New Roman"/>
                <a:cs typeface="Times New Roman"/>
              </a:rPr>
              <a:t>complex.</a:t>
            </a:r>
            <a:r>
              <a:rPr dirty="0" smtClean="0" sz="1100" spc="-20">
                <a:solidFill>
                  <a:srgbClr val="0F0F0F"/>
                </a:solidFill>
                <a:latin typeface="Times New Roman"/>
                <a:cs typeface="Times New Roman"/>
              </a:rPr>
              <a:t>   </a:t>
            </a:r>
            <a:r>
              <a:rPr dirty="0" smtClean="0" sz="1100" spc="-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'Iberefore,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throughout </a:t>
            </a:r>
            <a:r>
              <a:rPr dirty="0" smtClean="0" sz="1100" spc="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this</a:t>
            </a:r>
            <a:r>
              <a:rPr dirty="0" smtClean="0" sz="1100" spc="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5">
                <a:solidFill>
                  <a:srgbClr val="0F0F0F"/>
                </a:solidFill>
                <a:latin typeface="Times New Roman"/>
                <a:cs typeface="Times New Roman"/>
              </a:rPr>
              <a:t>book,</a:t>
            </a:r>
            <a:r>
              <a:rPr dirty="0" smtClean="0" sz="1100" spc="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0F0F0F"/>
                </a:solidFill>
                <a:latin typeface="Times New Roman"/>
                <a:cs typeface="Times New Roman"/>
              </a:rPr>
              <a:t>in</a:t>
            </a:r>
            <a:r>
              <a:rPr dirty="0" smtClean="0" sz="1100" spc="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1F1F1F"/>
                </a:solidFill>
                <a:latin typeface="Times New Roman"/>
                <a:cs typeface="Times New Roman"/>
              </a:rPr>
              <a:t>addition </a:t>
            </a:r>
            <a:r>
              <a:rPr dirty="0" smtClean="0" sz="1100" spc="-7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60">
                <a:solidFill>
                  <a:srgbClr val="0F0F0F"/>
                </a:solidFill>
                <a:latin typeface="Times New Roman"/>
                <a:cs typeface="Times New Roman"/>
              </a:rPr>
              <a:t>to</a:t>
            </a:r>
            <a:r>
              <a:rPr dirty="0" smtClean="0" sz="1100" spc="9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0F0F0F"/>
                </a:solidFill>
                <a:latin typeface="Times New Roman"/>
                <a:cs typeface="Times New Roman"/>
              </a:rPr>
              <a:t>cartesian</a:t>
            </a:r>
            <a:r>
              <a:rPr dirty="0" smtClean="0" sz="1100" spc="-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6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0F0F0F"/>
                </a:solidFill>
                <a:latin typeface="Times New Roman"/>
                <a:cs typeface="Times New Roman"/>
              </a:rPr>
              <a:t>coordinate</a:t>
            </a:r>
            <a:r>
              <a:rPr dirty="0" smtClean="0" sz="1100" spc="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8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1F1F1F"/>
                </a:solidFill>
                <a:latin typeface="Times New Roman"/>
                <a:cs typeface="Times New Roman"/>
              </a:rPr>
              <a:t>system,</a:t>
            </a:r>
            <a:r>
              <a:rPr dirty="0" smtClean="0" sz="1100" spc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6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">
                <a:solidFill>
                  <a:srgbClr val="1F1F1F"/>
                </a:solidFill>
                <a:latin typeface="Times New Roman"/>
                <a:cs typeface="Times New Roman"/>
              </a:rPr>
              <a:t>circular</a:t>
            </a:r>
            <a:r>
              <a:rPr dirty="0" smtClean="0" sz="1100" spc="-1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7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cylindrical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0">
                <a:solidFill>
                  <a:srgbClr val="0F0F0F"/>
                </a:solidFill>
                <a:latin typeface="Times New Roman"/>
                <a:cs typeface="Times New Roman"/>
              </a:rPr>
              <a:t>and</a:t>
            </a:r>
            <a:r>
              <a:rPr dirty="0" smtClean="0" sz="1100" spc="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6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7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1F1F1F"/>
                </a:solidFill>
                <a:latin typeface="Times New Roman"/>
                <a:cs typeface="Times New Roman"/>
              </a:rPr>
              <a:t>spherical</a:t>
            </a:r>
            <a:r>
              <a:rPr dirty="0" smtClean="0" sz="1100" spc="-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3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1F1F1F"/>
                </a:solidFill>
                <a:latin typeface="Times New Roman"/>
                <a:cs typeface="Times New Roman"/>
              </a:rPr>
              <a:t>coordinate</a:t>
            </a:r>
            <a:r>
              <a:rPr dirty="0" smtClean="0" sz="1100" spc="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8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1F1F1F"/>
                </a:solidFill>
                <a:latin typeface="Times New Roman"/>
                <a:cs typeface="Times New Roman"/>
              </a:rPr>
              <a:t>systems</a:t>
            </a:r>
            <a:r>
              <a:rPr dirty="0" smtClean="0" sz="1100" spc="13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40">
                <a:solidFill>
                  <a:srgbClr val="0F0F0F"/>
                </a:solidFill>
                <a:latin typeface="Times New Roman"/>
                <a:cs typeface="Times New Roman"/>
              </a:rPr>
              <a:t>will</a:t>
            </a:r>
            <a:r>
              <a:rPr dirty="0" smtClean="0" sz="1100" spc="-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F1F1F"/>
                </a:solidFill>
                <a:latin typeface="Times New Roman"/>
                <a:cs typeface="Times New Roman"/>
              </a:rPr>
              <a:t>be</a:t>
            </a:r>
            <a:r>
              <a:rPr dirty="0" smtClean="0" sz="1000" spc="2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">
                <a:solidFill>
                  <a:srgbClr val="0F0F0F"/>
                </a:solidFill>
                <a:latin typeface="Times New Roman"/>
                <a:cs typeface="Times New Roman"/>
              </a:rPr>
              <a:t>use</a:t>
            </a:r>
            <a:r>
              <a:rPr dirty="0" smtClean="0" sz="1100" spc="70">
                <a:solidFill>
                  <a:srgbClr val="0F0F0F"/>
                </a:solidFill>
                <a:latin typeface="Times New Roman"/>
                <a:cs typeface="Times New Roman"/>
              </a:rPr>
              <a:t>d</a:t>
            </a:r>
            <a:r>
              <a:rPr dirty="0" smtClean="0" sz="1100" spc="240">
                <a:solidFill>
                  <a:srgbClr val="3F3F3F"/>
                </a:solidFill>
                <a:latin typeface="Times New Roman"/>
                <a:cs typeface="Times New Roman"/>
              </a:rPr>
              <a:t>.</a:t>
            </a:r>
            <a:r>
              <a:rPr dirty="0" smtClean="0" sz="1100" spc="240">
                <a:solidFill>
                  <a:srgbClr val="3F3F3F"/>
                </a:solidFill>
                <a:latin typeface="Times New Roman"/>
                <a:cs typeface="Times New Roman"/>
              </a:rPr>
              <a:t>  </a:t>
            </a:r>
            <a:r>
              <a:rPr dirty="0" smtClean="0" sz="1100" spc="-80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0">
                <a:solidFill>
                  <a:srgbClr val="0F0F0F"/>
                </a:solidFill>
                <a:latin typeface="Times New Roman"/>
                <a:cs typeface="Times New Roman"/>
              </a:rPr>
              <a:t>AU</a:t>
            </a:r>
            <a:r>
              <a:rPr dirty="0" smtClean="0" sz="1100" spc="9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5">
                <a:solidFill>
                  <a:srgbClr val="0F0F0F"/>
                </a:solidFill>
                <a:latin typeface="Times New Roman"/>
                <a:cs typeface="Times New Roman"/>
              </a:rPr>
              <a:t>three</a:t>
            </a:r>
            <a:r>
              <a:rPr dirty="0" smtClean="0" sz="1100" spc="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30">
                <a:solidFill>
                  <a:srgbClr val="0F0F0F"/>
                </a:solidFill>
                <a:latin typeface="Times New Roman"/>
                <a:cs typeface="Times New Roman"/>
              </a:rPr>
              <a:t>will</a:t>
            </a:r>
            <a:r>
              <a:rPr dirty="0" smtClean="0" sz="1100" spc="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F1F1F"/>
                </a:solidFill>
                <a:latin typeface="Times New Roman"/>
                <a:cs typeface="Times New Roman"/>
              </a:rPr>
              <a:t>be</a:t>
            </a:r>
            <a:r>
              <a:rPr dirty="0" smtClean="0" sz="1000" spc="10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">
                <a:solidFill>
                  <a:srgbClr val="1F1F1F"/>
                </a:solidFill>
                <a:latin typeface="Times New Roman"/>
                <a:cs typeface="Times New Roman"/>
              </a:rPr>
              <a:t>examined</a:t>
            </a:r>
            <a:r>
              <a:rPr dirty="0" smtClean="0" sz="1100" spc="114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0F0F0F"/>
                </a:solidFill>
                <a:latin typeface="Times New Roman"/>
                <a:cs typeface="Times New Roman"/>
              </a:rPr>
              <a:t>together</a:t>
            </a:r>
            <a:r>
              <a:rPr dirty="0" smtClean="0" sz="1100" spc="-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in</a:t>
            </a:r>
            <a:r>
              <a:rPr dirty="0" smtClean="0" sz="11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5">
                <a:solidFill>
                  <a:srgbClr val="1F1F1F"/>
                </a:solidFill>
                <a:latin typeface="Times New Roman"/>
                <a:cs typeface="Times New Roman"/>
              </a:rPr>
              <a:t>order</a:t>
            </a:r>
            <a:r>
              <a:rPr dirty="0" smtClean="0" sz="1100" spc="4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60">
                <a:solidFill>
                  <a:srgbClr val="1F1F1F"/>
                </a:solidFill>
                <a:latin typeface="Times New Roman"/>
                <a:cs typeface="Times New Roman"/>
              </a:rPr>
              <a:t>to</a:t>
            </a:r>
            <a:r>
              <a:rPr dirty="0" smtClean="0" sz="1100" spc="6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0F0F0F"/>
                </a:solidFill>
                <a:latin typeface="Times New Roman"/>
                <a:cs typeface="Times New Roman"/>
              </a:rPr>
              <a:t>illustrate</a:t>
            </a:r>
            <a:r>
              <a:rPr dirty="0" smtClean="0" sz="1100" spc="-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7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">
                <a:solidFill>
                  <a:srgbClr val="1F1F1F"/>
                </a:solidFill>
                <a:latin typeface="Times New Roman"/>
                <a:cs typeface="Times New Roman"/>
              </a:rPr>
              <a:t>similarities</a:t>
            </a:r>
            <a:r>
              <a:rPr dirty="0" smtClean="0" sz="1100" spc="9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0">
                <a:solidFill>
                  <a:srgbClr val="0F0F0F"/>
                </a:solidFill>
                <a:latin typeface="Times New Roman"/>
                <a:cs typeface="Times New Roman"/>
              </a:rPr>
              <a:t>and</a:t>
            </a:r>
            <a:r>
              <a:rPr dirty="0" smtClean="0" sz="1100" spc="3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1F1F1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6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differences</a:t>
            </a:r>
            <a:r>
              <a:rPr dirty="0" smtClean="0" sz="1100" spc="-1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35">
                <a:solidFill>
                  <a:srgbClr val="595959"/>
                </a:solidFill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  <a:p>
            <a:pPr marL="248285">
              <a:lnSpc>
                <a:spcPts val="1285"/>
              </a:lnSpc>
            </a:pP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3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0F0F0F"/>
                </a:solidFill>
                <a:latin typeface="Times New Roman"/>
                <a:cs typeface="Times New Roman"/>
              </a:rPr>
              <a:t>point</a:t>
            </a:r>
            <a:r>
              <a:rPr dirty="0" smtClean="0" sz="1100" spc="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20">
                <a:solidFill>
                  <a:srgbClr val="0F0F0F"/>
                </a:solidFill>
                <a:latin typeface="Times New Roman"/>
                <a:cs typeface="Times New Roman"/>
              </a:rPr>
              <a:t>Pis</a:t>
            </a:r>
            <a:r>
              <a:rPr dirty="0" smtClean="0" sz="1100" spc="-5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0F0F0F"/>
                </a:solidFill>
                <a:latin typeface="Times New Roman"/>
                <a:cs typeface="Times New Roman"/>
              </a:rPr>
              <a:t>described</a:t>
            </a:r>
            <a:r>
              <a:rPr dirty="0" smtClean="0" sz="1100" spc="8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20">
                <a:solidFill>
                  <a:srgbClr val="0F0F0F"/>
                </a:solidFill>
                <a:latin typeface="Times New Roman"/>
                <a:cs typeface="Times New Roman"/>
              </a:rPr>
              <a:t>by</a:t>
            </a:r>
            <a:r>
              <a:rPr dirty="0" smtClean="0" sz="1050" spc="7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5">
                <a:solidFill>
                  <a:srgbClr val="0F0F0F"/>
                </a:solidFill>
                <a:latin typeface="Times New Roman"/>
                <a:cs typeface="Times New Roman"/>
              </a:rPr>
              <a:t>three</a:t>
            </a:r>
            <a:r>
              <a:rPr dirty="0" smtClean="0" sz="1100" spc="-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1F1F1F"/>
                </a:solidFill>
                <a:latin typeface="Times New Roman"/>
                <a:cs typeface="Times New Roman"/>
              </a:rPr>
              <a:t>coordinate</a:t>
            </a:r>
            <a:r>
              <a:rPr dirty="0" smtClean="0" sz="1100" spc="85">
                <a:solidFill>
                  <a:srgbClr val="1F1F1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105">
                <a:solidFill>
                  <a:srgbClr val="3F3F3F"/>
                </a:solidFill>
                <a:latin typeface="Times New Roman"/>
                <a:cs typeface="Times New Roman"/>
              </a:rPr>
              <a:t>,</a:t>
            </a:r>
            <a:r>
              <a:rPr dirty="0" smtClean="0" sz="1100" spc="-70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1F1F1F"/>
                </a:solidFill>
                <a:latin typeface="Times New Roman"/>
                <a:cs typeface="Times New Roman"/>
              </a:rPr>
              <a:t>in</a:t>
            </a:r>
            <a:r>
              <a:rPr dirty="0" smtClean="0" sz="1100" spc="-3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1F1F1F"/>
                </a:solidFill>
                <a:latin typeface="Times New Roman"/>
                <a:cs typeface="Times New Roman"/>
              </a:rPr>
              <a:t>cartesian</a:t>
            </a:r>
            <a:r>
              <a:rPr dirty="0" smtClean="0" sz="1100" spc="8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0F0F0F"/>
                </a:solidFill>
                <a:latin typeface="Times New Roman"/>
                <a:cs typeface="Times New Roman"/>
              </a:rPr>
              <a:t>(x,</a:t>
            </a:r>
            <a:r>
              <a:rPr dirty="0" smtClean="0" sz="1100" spc="-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50" i="1">
                <a:solidFill>
                  <a:srgbClr val="1F1F1F"/>
                </a:solidFill>
                <a:latin typeface="Times New Roman"/>
                <a:cs typeface="Times New Roman"/>
              </a:rPr>
              <a:t>y,</a:t>
            </a:r>
            <a:r>
              <a:rPr dirty="0" smtClean="0" sz="1050" spc="70" i="1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5">
                <a:solidFill>
                  <a:srgbClr val="1F1F1F"/>
                </a:solidFill>
                <a:latin typeface="Times New Roman"/>
                <a:cs typeface="Times New Roman"/>
              </a:rPr>
              <a:t>z</a:t>
            </a:r>
            <a:r>
              <a:rPr dirty="0" smtClean="0" sz="1100" spc="75">
                <a:solidFill>
                  <a:srgbClr val="1F1F1F"/>
                </a:solidFill>
                <a:latin typeface="Times New Roman"/>
                <a:cs typeface="Times New Roman"/>
              </a:rPr>
              <a:t>)</a:t>
            </a:r>
            <a:r>
              <a:rPr dirty="0" smtClean="0" sz="1100" spc="105">
                <a:solidFill>
                  <a:srgbClr val="3F3F3F"/>
                </a:solidFill>
                <a:latin typeface="Times New Roman"/>
                <a:cs typeface="Times New Roman"/>
              </a:rPr>
              <a:t>,</a:t>
            </a:r>
            <a:r>
              <a:rPr dirty="0" smtClean="0" sz="1100" spc="-25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1F1F1F"/>
                </a:solidFill>
                <a:latin typeface="Times New Roman"/>
                <a:cs typeface="Times New Roman"/>
              </a:rPr>
              <a:t>in</a:t>
            </a:r>
            <a:r>
              <a:rPr dirty="0" smtClean="0" sz="1100" spc="1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">
                <a:solidFill>
                  <a:srgbClr val="1F1F1F"/>
                </a:solidFill>
                <a:latin typeface="Times New Roman"/>
                <a:cs typeface="Times New Roman"/>
              </a:rPr>
              <a:t>circular</a:t>
            </a:r>
            <a:r>
              <a:rPr dirty="0" smtClean="0" sz="1100" spc="2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1F1F1F"/>
                </a:solidFill>
                <a:latin typeface="Times New Roman"/>
                <a:cs typeface="Times New Roman"/>
              </a:rPr>
              <a:t>cylindrical</a:t>
            </a:r>
            <a:r>
              <a:rPr dirty="0" smtClean="0" sz="1100" spc="1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60">
                <a:solidFill>
                  <a:srgbClr val="0F0F0F"/>
                </a:solidFill>
                <a:latin typeface="Times New Roman"/>
                <a:cs typeface="Times New Roman"/>
              </a:rPr>
              <a:t>(r,</a:t>
            </a:r>
            <a:r>
              <a:rPr dirty="0" smtClean="0" sz="1100" spc="-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20" i="1">
                <a:solidFill>
                  <a:srgbClr val="0F0F0F"/>
                </a:solidFill>
                <a:latin typeface="Times New Roman"/>
                <a:cs typeface="Times New Roman"/>
              </a:rPr>
              <a:t>q</a:t>
            </a:r>
            <a:r>
              <a:rPr dirty="0" smtClean="0" sz="1400" spc="-210" i="1">
                <a:solidFill>
                  <a:srgbClr val="0F0F0F"/>
                </a:solidFill>
                <a:latin typeface="Times New Roman"/>
                <a:cs typeface="Times New Roman"/>
              </a:rPr>
              <a:t>,</a:t>
            </a:r>
            <a:r>
              <a:rPr dirty="0" smtClean="0" sz="1400" spc="35" i="1">
                <a:solidFill>
                  <a:srgbClr val="3F3F3F"/>
                </a:solidFill>
                <a:latin typeface="Times New Roman"/>
                <a:cs typeface="Times New Roman"/>
              </a:rPr>
              <a:t>,</a:t>
            </a:r>
            <a:r>
              <a:rPr dirty="0" smtClean="0" sz="1400" spc="-150" i="1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5">
                <a:solidFill>
                  <a:srgbClr val="1F1F1F"/>
                </a:solidFill>
                <a:latin typeface="Times New Roman"/>
                <a:cs typeface="Times New Roman"/>
              </a:rPr>
              <a:t>z</a:t>
            </a:r>
            <a:r>
              <a:rPr dirty="0" smtClean="0" sz="1100" spc="75">
                <a:solidFill>
                  <a:srgbClr val="1F1F1F"/>
                </a:solidFill>
                <a:latin typeface="Times New Roman"/>
                <a:cs typeface="Times New Roman"/>
              </a:rPr>
              <a:t>)</a:t>
            </a:r>
            <a:r>
              <a:rPr dirty="0" smtClean="0" sz="1100" spc="105">
                <a:solidFill>
                  <a:srgbClr val="3F3F3F"/>
                </a:solidFill>
                <a:latin typeface="Times New Roman"/>
                <a:cs typeface="Times New Roman"/>
              </a:rPr>
              <a:t>,</a:t>
            </a:r>
            <a:endParaRPr sz="1100">
              <a:latin typeface="Times New Roman"/>
              <a:cs typeface="Times New Roman"/>
            </a:endParaRPr>
          </a:p>
          <a:p>
            <a:pPr algn="just" marL="12700" marR="12700" indent="5715">
              <a:lnSpc>
                <a:spcPct val="77900"/>
              </a:lnSpc>
              <a:spcBef>
                <a:spcPts val="90"/>
              </a:spcBef>
            </a:pPr>
            <a:r>
              <a:rPr dirty="0" smtClean="0" sz="1100" spc="10">
                <a:solidFill>
                  <a:srgbClr val="0F0F0F"/>
                </a:solidFill>
                <a:latin typeface="Times New Roman"/>
                <a:cs typeface="Times New Roman"/>
              </a:rPr>
              <a:t>and</a:t>
            </a:r>
            <a:r>
              <a:rPr dirty="0" smtClean="0" sz="1100" spc="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in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0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">
                <a:solidFill>
                  <a:srgbClr val="1F1F1F"/>
                </a:solidFill>
                <a:latin typeface="Times New Roman"/>
                <a:cs typeface="Times New Roman"/>
              </a:rPr>
              <a:t>spherical</a:t>
            </a:r>
            <a:r>
              <a:rPr dirty="0" smtClean="0" sz="1100" spc="-1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9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40">
                <a:solidFill>
                  <a:srgbClr val="1F1F1F"/>
                </a:solidFill>
                <a:latin typeface="Times New Roman"/>
                <a:cs typeface="Times New Roman"/>
              </a:rPr>
              <a:t>(r,</a:t>
            </a:r>
            <a:r>
              <a:rPr dirty="0" smtClean="0" sz="1100" spc="8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95" i="1">
                <a:solidFill>
                  <a:srgbClr val="0F0F0F"/>
                </a:solidFill>
                <a:latin typeface="Arial"/>
                <a:cs typeface="Arial"/>
              </a:rPr>
              <a:t>6,</a:t>
            </a:r>
            <a:r>
              <a:rPr dirty="0" smtClean="0" sz="1000" spc="-135" i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050" spc="0">
                <a:solidFill>
                  <a:srgbClr val="0F0F0F"/>
                </a:solidFill>
                <a:latin typeface="Times New Roman"/>
                <a:cs typeface="Times New Roman"/>
              </a:rPr>
              <a:t>,P</a:t>
            </a:r>
            <a:r>
              <a:rPr dirty="0" smtClean="0" sz="1050" spc="-35">
                <a:solidFill>
                  <a:srgbClr val="0F0F0F"/>
                </a:solidFill>
                <a:latin typeface="Times New Roman"/>
                <a:cs typeface="Times New Roman"/>
              </a:rPr>
              <a:t>)</a:t>
            </a:r>
            <a:r>
              <a:rPr dirty="0" smtClean="0" sz="1050" spc="120">
                <a:solidFill>
                  <a:srgbClr val="3F3F3F"/>
                </a:solidFill>
                <a:latin typeface="Times New Roman"/>
                <a:cs typeface="Times New Roman"/>
              </a:rPr>
              <a:t>,</a:t>
            </a:r>
            <a:r>
              <a:rPr dirty="0" smtClean="0" sz="1050" spc="120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40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70">
                <a:solidFill>
                  <a:srgbClr val="1F1F1F"/>
                </a:solidFill>
                <a:latin typeface="Times New Roman"/>
                <a:cs typeface="Times New Roman"/>
              </a:rPr>
              <a:t>as</a:t>
            </a:r>
            <a:r>
              <a:rPr dirty="0" smtClean="0" sz="1100" spc="7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8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">
                <a:solidFill>
                  <a:srgbClr val="1F1F1F"/>
                </a:solidFill>
                <a:latin typeface="Times New Roman"/>
                <a:cs typeface="Times New Roman"/>
              </a:rPr>
              <a:t>shown</a:t>
            </a:r>
            <a:r>
              <a:rPr dirty="0" smtClean="0" sz="1100" spc="-1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4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in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6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1F1F1F"/>
                </a:solidFill>
                <a:latin typeface="Times New Roman"/>
                <a:cs typeface="Times New Roman"/>
              </a:rPr>
              <a:t>Fig.</a:t>
            </a:r>
            <a:r>
              <a:rPr dirty="0" smtClean="0" sz="1100" spc="-5">
                <a:solidFill>
                  <a:srgbClr val="1F1F1F"/>
                </a:solidFill>
                <a:latin typeface="Times New Roman"/>
                <a:cs typeface="Times New Roman"/>
              </a:rPr>
              <a:t>  </a:t>
            </a:r>
            <a:r>
              <a:rPr dirty="0" smtClean="0" sz="1100" spc="-12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0">
                <a:solidFill>
                  <a:srgbClr val="1F1F1F"/>
                </a:solidFill>
                <a:latin typeface="Times New Roman"/>
                <a:cs typeface="Times New Roman"/>
              </a:rPr>
              <a:t>1-</a:t>
            </a:r>
            <a:r>
              <a:rPr dirty="0" smtClean="0" sz="1100" spc="-95">
                <a:solidFill>
                  <a:srgbClr val="1F1F1F"/>
                </a:solidFill>
                <a:latin typeface="Times New Roman"/>
                <a:cs typeface="Times New Roman"/>
              </a:rPr>
              <a:t>2</a:t>
            </a:r>
            <a:r>
              <a:rPr dirty="0" smtClean="0" sz="1100" spc="30">
                <a:solidFill>
                  <a:srgbClr val="3F3F3F"/>
                </a:solidFill>
                <a:latin typeface="Times New Roman"/>
                <a:cs typeface="Times New Roman"/>
              </a:rPr>
              <a:t>.</a:t>
            </a:r>
            <a:r>
              <a:rPr dirty="0" smtClean="0" sz="1100" spc="30">
                <a:solidFill>
                  <a:srgbClr val="3F3F3F"/>
                </a:solidFill>
                <a:latin typeface="Times New Roman"/>
                <a:cs typeface="Times New Roman"/>
              </a:rPr>
              <a:t>  </a:t>
            </a:r>
            <a:r>
              <a:rPr dirty="0" smtClean="0" sz="1100" spc="85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35">
                <a:solidFill>
                  <a:srgbClr val="1F1F1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35">
                <a:solidFill>
                  <a:srgbClr val="1F1F1F"/>
                </a:solidFill>
                <a:latin typeface="Times New Roman"/>
                <a:cs typeface="Times New Roman"/>
              </a:rPr>
              <a:t>  </a:t>
            </a:r>
            <a:r>
              <a:rPr dirty="0" smtClean="0" sz="1100" spc="15">
                <a:solidFill>
                  <a:srgbClr val="1F1F1F"/>
                </a:solidFill>
                <a:latin typeface="Times New Roman"/>
                <a:cs typeface="Times New Roman"/>
              </a:rPr>
              <a:t>order</a:t>
            </a:r>
            <a:r>
              <a:rPr dirty="0" smtClean="0" sz="1100" spc="1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9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1F1F1F"/>
                </a:solidFill>
                <a:latin typeface="Times New Roman"/>
                <a:cs typeface="Times New Roman"/>
              </a:rPr>
              <a:t>of</a:t>
            </a:r>
            <a:r>
              <a:rPr dirty="0" smtClean="0" sz="1100" spc="-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8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1F1F1F"/>
                </a:solidFill>
                <a:latin typeface="Times New Roman"/>
                <a:cs typeface="Times New Roman"/>
              </a:rPr>
              <a:t>specifying</a:t>
            </a:r>
            <a:r>
              <a:rPr dirty="0" smtClean="0" sz="1100" spc="-1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3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1F1F1F"/>
                </a:solidFill>
                <a:latin typeface="Times New Roman"/>
                <a:cs typeface="Times New Roman"/>
              </a:rPr>
              <a:t>coordinates</a:t>
            </a:r>
            <a:r>
              <a:rPr dirty="0" smtClean="0" sz="1100" spc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7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5">
                <a:solidFill>
                  <a:srgbClr val="0F0F0F"/>
                </a:solidFill>
                <a:latin typeface="Times New Roman"/>
                <a:cs typeface="Times New Roman"/>
              </a:rPr>
              <a:t>is</a:t>
            </a:r>
            <a:r>
              <a:rPr dirty="0" smtClean="0" sz="11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0F0F0F"/>
                </a:solidFill>
                <a:latin typeface="Times New Roman"/>
                <a:cs typeface="Times New Roman"/>
              </a:rPr>
              <a:t>important</a:t>
            </a:r>
            <a:r>
              <a:rPr dirty="0" smtClean="0" sz="1100" spc="-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0">
                <a:solidFill>
                  <a:srgbClr val="0F0F0F"/>
                </a:solidFill>
                <a:latin typeface="Times New Roman"/>
                <a:cs typeface="Times New Roman"/>
              </a:rPr>
              <a:t>and</a:t>
            </a:r>
            <a:r>
              <a:rPr dirty="0" smtClean="0" sz="1100" spc="8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1F1F1F"/>
                </a:solidFill>
                <a:latin typeface="Times New Roman"/>
                <a:cs typeface="Times New Roman"/>
              </a:rPr>
              <a:t>should</a:t>
            </a:r>
            <a:r>
              <a:rPr dirty="0" smtClean="0" sz="1100" spc="9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0F0F0F"/>
                </a:solidFill>
                <a:latin typeface="Times New Roman"/>
                <a:cs typeface="Times New Roman"/>
              </a:rPr>
              <a:t>be</a:t>
            </a:r>
            <a:r>
              <a:rPr dirty="0" smtClean="0" sz="1000" spc="10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carefully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30">
                <a:solidFill>
                  <a:srgbClr val="0F0F0F"/>
                </a:solidFill>
                <a:latin typeface="Times New Roman"/>
                <a:cs typeface="Times New Roman"/>
              </a:rPr>
              <a:t>followe</a:t>
            </a:r>
            <a:r>
              <a:rPr dirty="0" smtClean="0" sz="1100" spc="55">
                <a:solidFill>
                  <a:srgbClr val="0F0F0F"/>
                </a:solidFill>
                <a:latin typeface="Times New Roman"/>
                <a:cs typeface="Times New Roman"/>
              </a:rPr>
              <a:t>d</a:t>
            </a:r>
            <a:r>
              <a:rPr dirty="0" smtClean="0" sz="1100" spc="240">
                <a:solidFill>
                  <a:srgbClr val="595959"/>
                </a:solidFill>
                <a:latin typeface="Times New Roman"/>
                <a:cs typeface="Times New Roman"/>
              </a:rPr>
              <a:t>.</a:t>
            </a:r>
            <a:r>
              <a:rPr dirty="0" smtClean="0" sz="1100" spc="240">
                <a:solidFill>
                  <a:srgbClr val="595959"/>
                </a:solidFill>
                <a:latin typeface="Times New Roman"/>
                <a:cs typeface="Times New Roman"/>
              </a:rPr>
              <a:t>  </a:t>
            </a:r>
            <a:r>
              <a:rPr dirty="0" smtClean="0" sz="1100" spc="-3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10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1F1F1F"/>
                </a:solidFill>
                <a:latin typeface="Times New Roman"/>
                <a:cs typeface="Times New Roman"/>
              </a:rPr>
              <a:t>angle</a:t>
            </a:r>
            <a:r>
              <a:rPr dirty="0" smtClean="0" sz="1100" spc="10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90" i="1">
                <a:solidFill>
                  <a:srgbClr val="0F0F0F"/>
                </a:solidFill>
                <a:latin typeface="Times New Roman"/>
                <a:cs typeface="Times New Roman"/>
              </a:rPr>
              <a:t>q,</a:t>
            </a:r>
            <a:r>
              <a:rPr dirty="0" smtClean="0" sz="1400" spc="-140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is</a:t>
            </a:r>
            <a:r>
              <a:rPr dirty="0" smtClean="0" sz="1100" spc="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6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5">
                <a:solidFill>
                  <a:srgbClr val="1F1F1F"/>
                </a:solidFill>
                <a:latin typeface="Times New Roman"/>
                <a:cs typeface="Times New Roman"/>
              </a:rPr>
              <a:t>same</a:t>
            </a:r>
            <a:r>
              <a:rPr dirty="0" smtClean="0" sz="1100" spc="4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1F1F1F"/>
                </a:solidFill>
                <a:latin typeface="Times New Roman"/>
                <a:cs typeface="Times New Roman"/>
              </a:rPr>
              <a:t>angle</a:t>
            </a:r>
            <a:r>
              <a:rPr dirty="0" smtClean="0" sz="1100" spc="10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in</a:t>
            </a:r>
            <a:r>
              <a:rPr dirty="0" smtClean="0" sz="1100" spc="10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both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cylindrical</a:t>
            </a:r>
            <a:r>
              <a:rPr dirty="0" smtClean="0" sz="1100" spc="-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0">
                <a:solidFill>
                  <a:srgbClr val="1F1F1F"/>
                </a:solidFill>
                <a:latin typeface="Times New Roman"/>
                <a:cs typeface="Times New Roman"/>
              </a:rPr>
              <a:t>and</a:t>
            </a:r>
            <a:r>
              <a:rPr dirty="0" smtClean="0" sz="1100" spc="12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1F1F1F"/>
                </a:solidFill>
                <a:latin typeface="Times New Roman"/>
                <a:cs typeface="Times New Roman"/>
              </a:rPr>
              <a:t>spherical</a:t>
            </a:r>
            <a:r>
              <a:rPr dirty="0" smtClean="0" sz="1100" spc="10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1F1F1F"/>
                </a:solidFill>
                <a:latin typeface="Times New Roman"/>
                <a:cs typeface="Times New Roman"/>
              </a:rPr>
              <a:t>system</a:t>
            </a:r>
            <a:r>
              <a:rPr dirty="0" smtClean="0" sz="1100" spc="0">
                <a:solidFill>
                  <a:srgbClr val="1F1F1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240">
                <a:solidFill>
                  <a:srgbClr val="3F3F3F"/>
                </a:solidFill>
                <a:latin typeface="Times New Roman"/>
                <a:cs typeface="Times New Roman"/>
              </a:rPr>
              <a:t>.</a:t>
            </a:r>
            <a:r>
              <a:rPr dirty="0" smtClean="0" sz="1100" spc="240">
                <a:solidFill>
                  <a:srgbClr val="3F3F3F"/>
                </a:solidFill>
                <a:latin typeface="Times New Roman"/>
                <a:cs typeface="Times New Roman"/>
              </a:rPr>
              <a:t>  </a:t>
            </a:r>
            <a:r>
              <a:rPr dirty="0" smtClean="0" sz="1100" spc="-35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5">
                <a:solidFill>
                  <a:srgbClr val="0F0F0F"/>
                </a:solidFill>
                <a:latin typeface="Times New Roman"/>
                <a:cs typeface="Times New Roman"/>
              </a:rPr>
              <a:t>But,</a:t>
            </a:r>
            <a:r>
              <a:rPr dirty="0" smtClean="0" sz="1100" spc="1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0F0F0F"/>
                </a:solidFill>
                <a:latin typeface="Times New Roman"/>
                <a:cs typeface="Times New Roman"/>
              </a:rPr>
              <a:t>in</a:t>
            </a:r>
            <a:r>
              <a:rPr dirty="0" smtClean="0" sz="1100" spc="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5">
                <a:solidFill>
                  <a:srgbClr val="1F1F1F"/>
                </a:solidFill>
                <a:latin typeface="Times New Roman"/>
                <a:cs typeface="Times New Roman"/>
              </a:rPr>
              <a:t>order</a:t>
            </a:r>
            <a:r>
              <a:rPr dirty="0" smtClean="0" sz="1100" spc="1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3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30">
                <a:solidFill>
                  <a:srgbClr val="1F1F1F"/>
                </a:solidFill>
                <a:latin typeface="Times New Roman"/>
                <a:cs typeface="Times New Roman"/>
              </a:rPr>
              <a:t>of</a:t>
            </a:r>
            <a:r>
              <a:rPr dirty="0" smtClean="0" sz="1100" spc="-3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35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114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1F1F1F"/>
                </a:solidFill>
                <a:latin typeface="Times New Roman"/>
                <a:cs typeface="Times New Roman"/>
              </a:rPr>
              <a:t>coordinates,</a:t>
            </a:r>
            <a:r>
              <a:rPr dirty="0" smtClean="0" sz="1100" spc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2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-220" i="1">
                <a:solidFill>
                  <a:srgbClr val="0F0F0F"/>
                </a:solidFill>
                <a:latin typeface="Times New Roman"/>
                <a:cs typeface="Times New Roman"/>
              </a:rPr>
              <a:t>tP</a:t>
            </a:r>
            <a:r>
              <a:rPr dirty="0" smtClean="0" sz="1300" spc="80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0">
                <a:solidFill>
                  <a:srgbClr val="0F0F0F"/>
                </a:solidFill>
                <a:latin typeface="Times New Roman"/>
                <a:cs typeface="Times New Roman"/>
              </a:rPr>
              <a:t>appears</a:t>
            </a:r>
            <a:r>
              <a:rPr dirty="0" smtClean="0" sz="1100" spc="1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1F1F1F"/>
                </a:solidFill>
                <a:latin typeface="Times New Roman"/>
                <a:cs typeface="Times New Roman"/>
              </a:rPr>
              <a:t>in</a:t>
            </a:r>
            <a:r>
              <a:rPr dirty="0" smtClean="0" sz="1100" spc="11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1F1F1F"/>
                </a:solidFill>
                <a:latin typeface="Times New Roman"/>
                <a:cs typeface="Times New Roman"/>
              </a:rPr>
              <a:t>second</a:t>
            </a:r>
            <a:r>
              <a:rPr dirty="0" smtClean="0" sz="1100" spc="8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0F0F0F"/>
                </a:solidFill>
                <a:latin typeface="Times New Roman"/>
                <a:cs typeface="Times New Roman"/>
              </a:rPr>
              <a:t>position</a:t>
            </a:r>
            <a:r>
              <a:rPr dirty="0" smtClean="0" sz="1100" spc="-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6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1F1F1F"/>
                </a:solidFill>
                <a:latin typeface="Times New Roman"/>
                <a:cs typeface="Times New Roman"/>
              </a:rPr>
              <a:t>in</a:t>
            </a:r>
            <a:r>
              <a:rPr dirty="0" smtClean="0" sz="1100" spc="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cylindrical,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40">
                <a:solidFill>
                  <a:srgbClr val="0F0F0F"/>
                </a:solidFill>
                <a:latin typeface="Times New Roman"/>
                <a:cs typeface="Times New Roman"/>
              </a:rPr>
              <a:t>(r,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90" i="1">
                <a:solidFill>
                  <a:srgbClr val="0F0F0F"/>
                </a:solidFill>
                <a:latin typeface="Times New Roman"/>
                <a:cs typeface="Times New Roman"/>
              </a:rPr>
              <a:t>q,,</a:t>
            </a:r>
            <a:r>
              <a:rPr dirty="0" smtClean="0" sz="1400" spc="-175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85">
                <a:solidFill>
                  <a:srgbClr val="1F1F1F"/>
                </a:solidFill>
                <a:latin typeface="Times New Roman"/>
                <a:cs typeface="Times New Roman"/>
              </a:rPr>
              <a:t>z</a:t>
            </a:r>
            <a:r>
              <a:rPr dirty="0" smtClean="0" sz="1100" spc="45">
                <a:solidFill>
                  <a:srgbClr val="1F1F1F"/>
                </a:solidFill>
                <a:latin typeface="Times New Roman"/>
                <a:cs typeface="Times New Roman"/>
              </a:rPr>
              <a:t>)</a:t>
            </a:r>
            <a:r>
              <a:rPr dirty="0" smtClean="0" sz="1100" spc="105">
                <a:solidFill>
                  <a:srgbClr val="3F3F3F"/>
                </a:solidFill>
                <a:latin typeface="Times New Roman"/>
                <a:cs typeface="Times New Roman"/>
              </a:rPr>
              <a:t>,</a:t>
            </a:r>
            <a:r>
              <a:rPr dirty="0" smtClean="0" sz="1100" spc="65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0">
                <a:solidFill>
                  <a:srgbClr val="1F1F1F"/>
                </a:solidFill>
                <a:latin typeface="Times New Roman"/>
                <a:cs typeface="Times New Roman"/>
              </a:rPr>
              <a:t>and</a:t>
            </a:r>
            <a:r>
              <a:rPr dirty="0" smtClean="0" sz="1100" spc="12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4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0F0F0F"/>
                </a:solidFill>
                <a:latin typeface="Times New Roman"/>
                <a:cs typeface="Times New Roman"/>
              </a:rPr>
              <a:t>third</a:t>
            </a:r>
            <a:r>
              <a:rPr dirty="0" smtClean="0" sz="1100" spc="1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25">
                <a:solidFill>
                  <a:srgbClr val="0F0F0F"/>
                </a:solidFill>
                <a:latin typeface="Times New Roman"/>
                <a:cs typeface="Times New Roman"/>
              </a:rPr>
              <a:t>position</a:t>
            </a:r>
            <a:r>
              <a:rPr dirty="0" smtClean="0" sz="1100" spc="-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6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in</a:t>
            </a:r>
            <a:r>
              <a:rPr dirty="0" smtClean="0" sz="1100" spc="6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spherica</a:t>
            </a:r>
            <a:r>
              <a:rPr dirty="0" smtClean="0" sz="1100" spc="25">
                <a:solidFill>
                  <a:srgbClr val="0F0F0F"/>
                </a:solidFill>
                <a:latin typeface="Times New Roman"/>
                <a:cs typeface="Times New Roman"/>
              </a:rPr>
              <a:t>l</a:t>
            </a:r>
            <a:r>
              <a:rPr dirty="0" smtClean="0" sz="1100" spc="105">
                <a:solidFill>
                  <a:srgbClr val="3F3F3F"/>
                </a:solidFill>
                <a:latin typeface="Times New Roman"/>
                <a:cs typeface="Times New Roman"/>
              </a:rPr>
              <a:t>,</a:t>
            </a:r>
            <a:r>
              <a:rPr dirty="0" smtClean="0" sz="1100" spc="-25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5" i="1">
                <a:solidFill>
                  <a:srgbClr val="0F0F0F"/>
                </a:solidFill>
                <a:latin typeface="Arial"/>
                <a:cs typeface="Arial"/>
              </a:rPr>
              <a:t>(</a:t>
            </a:r>
            <a:r>
              <a:rPr dirty="0" smtClean="0" sz="950" spc="135" i="1">
                <a:solidFill>
                  <a:srgbClr val="0F0F0F"/>
                </a:solidFill>
                <a:latin typeface="Arial"/>
                <a:cs typeface="Arial"/>
              </a:rPr>
              <a:t>r,</a:t>
            </a:r>
            <a:r>
              <a:rPr dirty="0" smtClean="0" sz="950" spc="-110" i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00" spc="-10" i="1">
                <a:solidFill>
                  <a:srgbClr val="0F0F0F"/>
                </a:solidFill>
                <a:latin typeface="Arial"/>
                <a:cs typeface="Arial"/>
              </a:rPr>
              <a:t>fJ,</a:t>
            </a:r>
            <a:r>
              <a:rPr dirty="0" smtClean="0" sz="900" spc="-5" i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100" spc="-130">
                <a:solidFill>
                  <a:srgbClr val="1F1F1F"/>
                </a:solidFill>
                <a:latin typeface="Times New Roman"/>
                <a:cs typeface="Times New Roman"/>
              </a:rPr>
              <a:t>q&gt;</a:t>
            </a:r>
            <a:r>
              <a:rPr dirty="0" smtClean="0" sz="1100" spc="-120">
                <a:solidFill>
                  <a:srgbClr val="1F1F1F"/>
                </a:solidFill>
                <a:latin typeface="Times New Roman"/>
                <a:cs typeface="Times New Roman"/>
              </a:rPr>
              <a:t>)</a:t>
            </a:r>
            <a:r>
              <a:rPr dirty="0" smtClean="0" sz="1100" spc="240">
                <a:solidFill>
                  <a:srgbClr val="3F3F3F"/>
                </a:solidFill>
                <a:latin typeface="Times New Roman"/>
                <a:cs typeface="Times New Roman"/>
              </a:rPr>
              <a:t>.</a:t>
            </a:r>
            <a:r>
              <a:rPr dirty="0" smtClean="0" sz="1100" spc="240">
                <a:solidFill>
                  <a:srgbClr val="3F3F3F"/>
                </a:solidFill>
                <a:latin typeface="Times New Roman"/>
                <a:cs typeface="Times New Roman"/>
              </a:rPr>
              <a:t>  </a:t>
            </a:r>
            <a:r>
              <a:rPr dirty="0" smtClean="0" sz="1100" spc="-35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10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1F1F1F"/>
                </a:solidFill>
                <a:latin typeface="Times New Roman"/>
                <a:cs typeface="Times New Roman"/>
              </a:rPr>
              <a:t>same</a:t>
            </a:r>
            <a:r>
              <a:rPr dirty="0" smtClean="0" sz="1100" spc="4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">
                <a:solidFill>
                  <a:srgbClr val="0F0F0F"/>
                </a:solidFill>
                <a:latin typeface="Times New Roman"/>
                <a:cs typeface="Times New Roman"/>
              </a:rPr>
              <a:t>symbo</a:t>
            </a:r>
            <a:r>
              <a:rPr dirty="0" smtClean="0" sz="1100" spc="15">
                <a:solidFill>
                  <a:srgbClr val="0F0F0F"/>
                </a:solidFill>
                <a:latin typeface="Times New Roman"/>
                <a:cs typeface="Times New Roman"/>
              </a:rPr>
              <a:t>l</a:t>
            </a:r>
            <a:r>
              <a:rPr dirty="0" smtClean="0" sz="1100" spc="180">
                <a:solidFill>
                  <a:srgbClr val="3F3F3F"/>
                </a:solidFill>
                <a:latin typeface="Times New Roman"/>
                <a:cs typeface="Times New Roman"/>
              </a:rPr>
              <a:t>,</a:t>
            </a:r>
            <a:r>
              <a:rPr dirty="0" smtClean="0" sz="1100" spc="-60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85" i="1">
                <a:solidFill>
                  <a:srgbClr val="0F0F0F"/>
                </a:solidFill>
                <a:latin typeface="Arial"/>
                <a:cs typeface="Arial"/>
              </a:rPr>
              <a:t>r</a:t>
            </a:r>
            <a:r>
              <a:rPr dirty="0" smtClean="0" sz="950" spc="140" i="1">
                <a:solidFill>
                  <a:srgbClr val="3F3F3F"/>
                </a:solidFill>
                <a:latin typeface="Arial"/>
                <a:cs typeface="Arial"/>
              </a:rPr>
              <a:t>,</a:t>
            </a:r>
            <a:r>
              <a:rPr dirty="0" smtClean="0" sz="950" spc="50" i="1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dirty="0" smtClean="0" sz="950" spc="45">
                <a:solidFill>
                  <a:srgbClr val="0F0F0F"/>
                </a:solidFill>
                <a:latin typeface="Arial"/>
                <a:cs typeface="Arial"/>
              </a:rPr>
              <a:t>is</a:t>
            </a:r>
            <a:r>
              <a:rPr dirty="0" smtClean="0" sz="950" spc="-5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100" spc="-10">
                <a:solidFill>
                  <a:srgbClr val="0F0F0F"/>
                </a:solidFill>
                <a:latin typeface="Times New Roman"/>
                <a:cs typeface="Times New Roman"/>
              </a:rPr>
              <a:t>used</a:t>
            </a:r>
            <a:r>
              <a:rPr dirty="0" smtClean="0" sz="1100" spc="1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0F0F0F"/>
                </a:solidFill>
                <a:latin typeface="Times New Roman"/>
                <a:cs typeface="Times New Roman"/>
              </a:rPr>
              <a:t>in</a:t>
            </a:r>
            <a:r>
              <a:rPr dirty="0" smtClean="0" sz="1100" spc="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0F0F0F"/>
                </a:solidFill>
                <a:latin typeface="Times New Roman"/>
                <a:cs typeface="Times New Roman"/>
              </a:rPr>
              <a:t>both</a:t>
            </a:r>
            <a:r>
              <a:rPr dirty="0" smtClean="0" sz="1100" spc="1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cylindrical</a:t>
            </a:r>
            <a:r>
              <a:rPr dirty="0" smtClean="0" sz="1100" spc="10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5">
                <a:solidFill>
                  <a:srgbClr val="0F0F0F"/>
                </a:solidFill>
                <a:latin typeface="Times New Roman"/>
                <a:cs typeface="Times New Roman"/>
              </a:rPr>
              <a:t>and</a:t>
            </a:r>
            <a:r>
              <a:rPr dirty="0" smtClean="0" sz="1100" spc="7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0F0F0F"/>
                </a:solidFill>
                <a:latin typeface="Times New Roman"/>
                <a:cs typeface="Times New Roman"/>
              </a:rPr>
              <a:t>spherical</a:t>
            </a:r>
            <a:r>
              <a:rPr dirty="0" smtClean="0" sz="1100" spc="10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5">
                <a:solidFill>
                  <a:srgbClr val="1F1F1F"/>
                </a:solidFill>
                <a:latin typeface="Times New Roman"/>
                <a:cs typeface="Times New Roman"/>
              </a:rPr>
              <a:t>for</a:t>
            </a:r>
            <a:r>
              <a:rPr dirty="0" smtClean="0" sz="1100" spc="7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0">
                <a:solidFill>
                  <a:srgbClr val="0F0F0F"/>
                </a:solidFill>
                <a:latin typeface="Times New Roman"/>
                <a:cs typeface="Times New Roman"/>
              </a:rPr>
              <a:t>two</a:t>
            </a:r>
            <a:r>
              <a:rPr dirty="0" smtClean="0" sz="1100" spc="6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quite</a:t>
            </a:r>
            <a:r>
              <a:rPr dirty="0" smtClean="0" sz="1100" spc="6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different</a:t>
            </a:r>
            <a:r>
              <a:rPr dirty="0" smtClean="0" sz="1100" spc="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">
                <a:solidFill>
                  <a:srgbClr val="0F0F0F"/>
                </a:solidFill>
                <a:latin typeface="Times New Roman"/>
                <a:cs typeface="Times New Roman"/>
              </a:rPr>
              <a:t>thing</a:t>
            </a:r>
            <a:r>
              <a:rPr dirty="0" smtClean="0" sz="1100" spc="45">
                <a:solidFill>
                  <a:srgbClr val="0F0F0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240">
                <a:solidFill>
                  <a:srgbClr val="3F3F3F"/>
                </a:solidFill>
                <a:latin typeface="Times New Roman"/>
                <a:cs typeface="Times New Roman"/>
              </a:rPr>
              <a:t>.</a:t>
            </a:r>
            <a:r>
              <a:rPr dirty="0" smtClean="0" sz="1100" spc="240">
                <a:solidFill>
                  <a:srgbClr val="3F3F3F"/>
                </a:solidFill>
                <a:latin typeface="Times New Roman"/>
                <a:cs typeface="Times New Roman"/>
              </a:rPr>
              <a:t>  </a:t>
            </a:r>
            <a:r>
              <a:rPr dirty="0" smtClean="0" sz="1100" spc="-35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5">
                <a:solidFill>
                  <a:srgbClr val="0F0F0F"/>
                </a:solidFill>
                <a:latin typeface="Times New Roman"/>
                <a:cs typeface="Times New Roman"/>
              </a:rPr>
              <a:t>In</a:t>
            </a:r>
            <a:r>
              <a:rPr dirty="0" smtClean="0" sz="1100" spc="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cylindrical</a:t>
            </a:r>
            <a:r>
              <a:rPr dirty="0" smtClean="0" sz="1100" spc="10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coordinates</a:t>
            </a:r>
            <a:r>
              <a:rPr dirty="0" smtClean="0" sz="1100" spc="1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-45" i="1">
                <a:solidFill>
                  <a:srgbClr val="0F0F0F"/>
                </a:solidFill>
                <a:latin typeface="Times New Roman"/>
                <a:cs typeface="Times New Roman"/>
              </a:rPr>
              <a:t>r</a:t>
            </a:r>
            <a:r>
              <a:rPr dirty="0" smtClean="0" sz="1150" spc="75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measures</a:t>
            </a:r>
            <a:endParaRPr sz="1100">
              <a:latin typeface="Times New Roman"/>
              <a:cs typeface="Times New Roman"/>
            </a:endParaRPr>
          </a:p>
          <a:p>
            <a:pPr algn="just" marL="18415" marR="31115">
              <a:lnSpc>
                <a:spcPct val="89000"/>
              </a:lnSpc>
              <a:spcBef>
                <a:spcPts val="35"/>
              </a:spcBef>
            </a:pP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distance</a:t>
            </a:r>
            <a:r>
              <a:rPr dirty="0" smtClean="0" sz="1100" spc="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">
                <a:solidFill>
                  <a:srgbClr val="0F0F0F"/>
                </a:solidFill>
                <a:latin typeface="Times New Roman"/>
                <a:cs typeface="Times New Roman"/>
              </a:rPr>
              <a:t>from</a:t>
            </a:r>
            <a:r>
              <a:rPr dirty="0" smtClean="0" sz="1100" spc="7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6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35">
                <a:solidFill>
                  <a:srgbClr val="0F0F0F"/>
                </a:solidFill>
                <a:latin typeface="Times New Roman"/>
                <a:cs typeface="Times New Roman"/>
              </a:rPr>
              <a:t>z</a:t>
            </a:r>
            <a:r>
              <a:rPr dirty="0" smtClean="0" sz="1100" spc="-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1F1F1F"/>
                </a:solidFill>
                <a:latin typeface="Times New Roman"/>
                <a:cs typeface="Times New Roman"/>
              </a:rPr>
              <a:t>axis</a:t>
            </a:r>
            <a:r>
              <a:rPr dirty="0" smtClean="0" sz="1100" spc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in</a:t>
            </a:r>
            <a:r>
              <a:rPr dirty="0" smtClean="0" sz="11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85">
                <a:solidFill>
                  <a:srgbClr val="1F1F1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0F0F0F"/>
                </a:solidFill>
                <a:latin typeface="Times New Roman"/>
                <a:cs typeface="Times New Roman"/>
              </a:rPr>
              <a:t>plane</a:t>
            </a:r>
            <a:r>
              <a:rPr dirty="0" smtClean="0" sz="1100" spc="10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normal</a:t>
            </a:r>
            <a:r>
              <a:rPr dirty="0" smtClean="0" sz="1100" spc="8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35">
                <a:solidFill>
                  <a:srgbClr val="0F0F0F"/>
                </a:solidFill>
                <a:latin typeface="Times New Roman"/>
                <a:cs typeface="Times New Roman"/>
              </a:rPr>
              <a:t>to</a:t>
            </a:r>
            <a:r>
              <a:rPr dirty="0" smtClean="0" sz="1100" spc="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7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">
                <a:solidFill>
                  <a:srgbClr val="0F0F0F"/>
                </a:solidFill>
                <a:latin typeface="Times New Roman"/>
                <a:cs typeface="Times New Roman"/>
              </a:rPr>
              <a:t>z</a:t>
            </a:r>
            <a:r>
              <a:rPr dirty="0" smtClean="0" sz="1100" spc="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1F1F1F"/>
                </a:solidFill>
                <a:latin typeface="Times New Roman"/>
                <a:cs typeface="Times New Roman"/>
              </a:rPr>
              <a:t>axis,</a:t>
            </a:r>
            <a:r>
              <a:rPr dirty="0" smtClean="0" sz="1100" spc="3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while</a:t>
            </a:r>
            <a:r>
              <a:rPr dirty="0" smtClean="0" sz="1100" spc="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0F0F0F"/>
                </a:solidFill>
                <a:latin typeface="Times New Roman"/>
                <a:cs typeface="Times New Roman"/>
              </a:rPr>
              <a:t>in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35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">
                <a:solidFill>
                  <a:srgbClr val="0F0F0F"/>
                </a:solidFill>
                <a:latin typeface="Times New Roman"/>
                <a:cs typeface="Times New Roman"/>
              </a:rPr>
              <a:t>spherical</a:t>
            </a:r>
            <a:r>
              <a:rPr dirty="0" smtClean="0" sz="1100" spc="5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system</a:t>
            </a:r>
            <a:r>
              <a:rPr dirty="0" smtClean="0" sz="1100" spc="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 i="1">
                <a:solidFill>
                  <a:srgbClr val="0F0F0F"/>
                </a:solidFill>
                <a:latin typeface="Arial"/>
                <a:cs typeface="Arial"/>
              </a:rPr>
              <a:t>r</a:t>
            </a:r>
            <a:r>
              <a:rPr dirty="0" smtClean="0" sz="1000" spc="60" i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measures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distance</a:t>
            </a:r>
            <a:r>
              <a:rPr dirty="0" smtClean="0" sz="1100" spc="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">
                <a:solidFill>
                  <a:srgbClr val="0F0F0F"/>
                </a:solidFill>
                <a:latin typeface="Times New Roman"/>
                <a:cs typeface="Times New Roman"/>
              </a:rPr>
              <a:t>from</a:t>
            </a:r>
            <a:r>
              <a:rPr dirty="0" smtClean="0" sz="1100" spc="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35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1F1F1F"/>
                </a:solidFill>
                <a:latin typeface="Times New Roman"/>
                <a:cs typeface="Times New Roman"/>
              </a:rPr>
              <a:t>origin</a:t>
            </a:r>
            <a:r>
              <a:rPr dirty="0" smtClean="0" sz="1100" spc="8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5">
                <a:solidFill>
                  <a:srgbClr val="0F0F0F"/>
                </a:solidFill>
                <a:latin typeface="Times New Roman"/>
                <a:cs typeface="Times New Roman"/>
              </a:rPr>
              <a:t>to</a:t>
            </a:r>
            <a:r>
              <a:rPr dirty="0" smtClean="0" sz="1100" spc="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7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">
                <a:solidFill>
                  <a:srgbClr val="0F0F0F"/>
                </a:solidFill>
                <a:latin typeface="Times New Roman"/>
                <a:cs typeface="Times New Roman"/>
              </a:rPr>
              <a:t>point.</a:t>
            </a:r>
            <a:r>
              <a:rPr dirty="0" smtClean="0" sz="1100" spc="-10">
                <a:solidFill>
                  <a:srgbClr val="0F0F0F"/>
                </a:solidFill>
                <a:latin typeface="Times New Roman"/>
                <a:cs typeface="Times New Roman"/>
              </a:rPr>
              <a:t>   </a:t>
            </a:r>
            <a:r>
              <a:rPr dirty="0" smtClean="0" sz="1100" spc="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5">
                <a:solidFill>
                  <a:srgbClr val="0F0F0F"/>
                </a:solidFill>
                <a:latin typeface="Arial"/>
                <a:cs typeface="Arial"/>
              </a:rPr>
              <a:t>It</a:t>
            </a:r>
            <a:r>
              <a:rPr dirty="0" smtClean="0" sz="1000" spc="-114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100" spc="-5">
                <a:solidFill>
                  <a:srgbClr val="0F0F0F"/>
                </a:solidFill>
                <a:latin typeface="Times New Roman"/>
                <a:cs typeface="Times New Roman"/>
              </a:rPr>
              <a:t>should</a:t>
            </a:r>
            <a:r>
              <a:rPr dirty="0" smtClean="0" sz="1100" spc="9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0F0F0F"/>
                </a:solidFill>
                <a:latin typeface="Times New Roman"/>
                <a:cs typeface="Times New Roman"/>
              </a:rPr>
              <a:t>be</a:t>
            </a:r>
            <a:r>
              <a:rPr dirty="0" smtClean="0" sz="1000" spc="10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clear</a:t>
            </a:r>
            <a:r>
              <a:rPr dirty="0" smtClean="0" sz="11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1F1F1F"/>
                </a:solidFill>
                <a:latin typeface="Times New Roman"/>
                <a:cs typeface="Times New Roman"/>
              </a:rPr>
              <a:t>from</a:t>
            </a:r>
            <a:r>
              <a:rPr dirty="0" smtClean="0" sz="1100" spc="3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1F1F1F"/>
                </a:solidFill>
                <a:latin typeface="Times New Roman"/>
                <a:cs typeface="Times New Roman"/>
              </a:rPr>
              <a:t>context</a:t>
            </a:r>
            <a:r>
              <a:rPr dirty="0" smtClean="0" sz="1100" spc="8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1F1F1F"/>
                </a:solidFill>
                <a:latin typeface="Times New Roman"/>
                <a:cs typeface="Times New Roman"/>
              </a:rPr>
              <a:t>of</a:t>
            </a:r>
            <a:r>
              <a:rPr dirty="0" smtClean="0" sz="1100" spc="13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7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20">
                <a:solidFill>
                  <a:srgbClr val="0F0F0F"/>
                </a:solidFill>
                <a:latin typeface="Times New Roman"/>
                <a:cs typeface="Times New Roman"/>
              </a:rPr>
              <a:t>problem</a:t>
            </a:r>
            <a:r>
              <a:rPr dirty="0" smtClean="0" sz="1100" spc="-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14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30">
                <a:solidFill>
                  <a:srgbClr val="0F0F0F"/>
                </a:solidFill>
                <a:latin typeface="Times New Roman"/>
                <a:cs typeface="Times New Roman"/>
              </a:rPr>
              <a:t>which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-15" i="1">
                <a:solidFill>
                  <a:srgbClr val="0F0F0F"/>
                </a:solidFill>
                <a:latin typeface="Times New Roman"/>
                <a:cs typeface="Times New Roman"/>
              </a:rPr>
              <a:t>r</a:t>
            </a:r>
            <a:r>
              <a:rPr dirty="0" smtClean="0" sz="1150" spc="-60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is</a:t>
            </a:r>
            <a:r>
              <a:rPr dirty="0" smtClean="0" sz="1100" spc="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intended.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160352" y="5227727"/>
            <a:ext cx="1838960" cy="157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777364" algn="l"/>
              </a:tabLst>
            </a:pPr>
            <a:r>
              <a:rPr dirty="0" smtClean="0" sz="950" spc="5">
                <a:solidFill>
                  <a:srgbClr val="1F1F1F"/>
                </a:solidFill>
                <a:latin typeface="Times New Roman"/>
                <a:cs typeface="Times New Roman"/>
              </a:rPr>
              <a:t>z</a:t>
            </a:r>
            <a:r>
              <a:rPr dirty="0" smtClean="0" sz="950" spc="5">
                <a:solidFill>
                  <a:srgbClr val="1F1F1F"/>
                </a:solidFill>
                <a:latin typeface="Times New Roman"/>
                <a:cs typeface="Times New Roman"/>
              </a:rPr>
              <a:t>	</a:t>
            </a:r>
            <a:r>
              <a:rPr dirty="0" smtClean="0" sz="950" spc="-45">
                <a:solidFill>
                  <a:srgbClr val="1F1F1F"/>
                </a:solidFill>
                <a:latin typeface="Times New Roman"/>
                <a:cs typeface="Times New Roman"/>
              </a:rPr>
              <a:t>z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15391" y="5218022"/>
            <a:ext cx="81280" cy="133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35">
                <a:solidFill>
                  <a:srgbClr val="1F1F1F"/>
                </a:solidFill>
                <a:latin typeface="Arial"/>
                <a:cs typeface="Arial"/>
              </a:rPr>
              <a:t>z</a:t>
            </a:r>
            <a:endParaRPr sz="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24798" y="5563678"/>
            <a:ext cx="470534" cy="12636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50" spc="145" i="1">
                <a:solidFill>
                  <a:srgbClr val="0F0F0F"/>
                </a:solidFill>
                <a:latin typeface="Arial"/>
                <a:cs typeface="Arial"/>
              </a:rPr>
              <a:t>P</a:t>
            </a:r>
            <a:r>
              <a:rPr dirty="0" smtClean="0" sz="750" spc="75" i="1">
                <a:solidFill>
                  <a:srgbClr val="0F0F0F"/>
                </a:solidFill>
                <a:latin typeface="Arial"/>
                <a:cs typeface="Arial"/>
              </a:rPr>
              <a:t>(</a:t>
            </a:r>
            <a:r>
              <a:rPr dirty="0" smtClean="0" sz="750" spc="90" i="1">
                <a:solidFill>
                  <a:srgbClr val="0F0F0F"/>
                </a:solidFill>
                <a:latin typeface="Arial"/>
                <a:cs typeface="Arial"/>
              </a:rPr>
              <a:t>x,y</a:t>
            </a:r>
            <a:r>
              <a:rPr dirty="0" smtClean="0" sz="750" spc="-120" i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750" spc="195" i="1">
                <a:solidFill>
                  <a:srgbClr val="3F3F3F"/>
                </a:solidFill>
                <a:latin typeface="Arial"/>
                <a:cs typeface="Arial"/>
              </a:rPr>
              <a:t>,</a:t>
            </a:r>
            <a:r>
              <a:rPr dirty="0" smtClean="0" sz="750" spc="80" i="1">
                <a:solidFill>
                  <a:srgbClr val="1F1F1F"/>
                </a:solidFill>
                <a:latin typeface="Arial"/>
                <a:cs typeface="Arial"/>
              </a:rPr>
              <a:t>z)</a:t>
            </a:r>
            <a:endParaRPr sz="7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332817" y="5699543"/>
            <a:ext cx="75565" cy="812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265">
                <a:solidFill>
                  <a:srgbClr val="595959"/>
                </a:solidFill>
                <a:latin typeface="Arial"/>
                <a:cs typeface="Arial"/>
              </a:rPr>
              <a:t>I</a:t>
            </a:r>
            <a:endParaRPr sz="4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32817" y="5726861"/>
            <a:ext cx="126364" cy="171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110">
                <a:solidFill>
                  <a:srgbClr val="1F1F1F"/>
                </a:solidFill>
                <a:latin typeface="Arial"/>
                <a:cs typeface="Arial"/>
              </a:rPr>
              <a:t>I</a:t>
            </a:r>
            <a:r>
              <a:rPr dirty="0" smtClean="0" sz="900" spc="-20">
                <a:solidFill>
                  <a:srgbClr val="1F1F1F"/>
                </a:solidFill>
                <a:latin typeface="Times New Roman"/>
                <a:cs typeface="Times New Roman"/>
              </a:rPr>
              <a:t>z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867194" y="5461480"/>
            <a:ext cx="956944" cy="5289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3204">
              <a:lnSpc>
                <a:spcPct val="100000"/>
              </a:lnSpc>
            </a:pPr>
            <a:r>
              <a:rPr dirty="0" smtClean="0" sz="1600" spc="-15">
                <a:solidFill>
                  <a:srgbClr val="0F0F0F"/>
                </a:solidFill>
                <a:latin typeface="Arial"/>
                <a:cs typeface="Arial"/>
              </a:rPr>
              <a:t>r</a:t>
            </a:r>
            <a:r>
              <a:rPr dirty="0" smtClean="0" sz="1600" spc="-20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750" spc="245" i="1">
                <a:solidFill>
                  <a:srgbClr val="1F1F1F"/>
                </a:solidFill>
                <a:latin typeface="Arial"/>
                <a:cs typeface="Arial"/>
              </a:rPr>
              <a:t>P</a:t>
            </a:r>
            <a:r>
              <a:rPr dirty="0" smtClean="0" sz="750" spc="120" i="1">
                <a:solidFill>
                  <a:srgbClr val="1F1F1F"/>
                </a:solidFill>
                <a:latin typeface="Arial"/>
                <a:cs typeface="Arial"/>
              </a:rPr>
              <a:t>(</a:t>
            </a:r>
            <a:r>
              <a:rPr dirty="0" smtClean="0" sz="750" spc="110" i="1">
                <a:solidFill>
                  <a:srgbClr val="1F1F1F"/>
                </a:solidFill>
                <a:latin typeface="Arial"/>
                <a:cs typeface="Arial"/>
              </a:rPr>
              <a:t>r,</a:t>
            </a:r>
            <a:r>
              <a:rPr dirty="0" smtClean="0" sz="750" spc="100" i="1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dirty="0" smtClean="0" sz="750" spc="100" i="1">
                <a:solidFill>
                  <a:srgbClr val="1F1F1F"/>
                </a:solidFill>
                <a:latin typeface="Arial"/>
                <a:cs typeface="Arial"/>
              </a:rPr>
              <a:t>.</a:t>
            </a:r>
            <a:r>
              <a:rPr dirty="0" smtClean="0" sz="750" spc="-110" i="1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dirty="0" smtClean="0" sz="750" spc="75">
                <a:solidFill>
                  <a:srgbClr val="1F1F1F"/>
                </a:solidFill>
                <a:latin typeface="Times New Roman"/>
                <a:cs typeface="Times New Roman"/>
              </a:rPr>
              <a:t>z</a:t>
            </a:r>
            <a:r>
              <a:rPr dirty="0" smtClean="0" sz="750" spc="60">
                <a:solidFill>
                  <a:srgbClr val="1F1F1F"/>
                </a:solidFill>
                <a:latin typeface="Times New Roman"/>
                <a:cs typeface="Times New Roman"/>
              </a:rPr>
              <a:t>)</a:t>
            </a:r>
            <a:endParaRPr sz="750">
              <a:latin typeface="Times New Roman"/>
              <a:cs typeface="Times New Roman"/>
            </a:endParaRPr>
          </a:p>
          <a:p>
            <a:pPr marL="260350">
              <a:lnSpc>
                <a:spcPts val="590"/>
              </a:lnSpc>
            </a:pPr>
            <a:r>
              <a:rPr dirty="0" smtClean="0" sz="500" spc="250">
                <a:solidFill>
                  <a:srgbClr val="3F3F3F"/>
                </a:solidFill>
                <a:latin typeface="Arial"/>
                <a:cs typeface="Arial"/>
              </a:rPr>
              <a:t>I</a:t>
            </a:r>
            <a:endParaRPr sz="500">
              <a:latin typeface="Arial"/>
              <a:cs typeface="Arial"/>
            </a:endParaRPr>
          </a:p>
          <a:p>
            <a:pPr marL="260350">
              <a:lnSpc>
                <a:spcPts val="825"/>
              </a:lnSpc>
            </a:pPr>
            <a:r>
              <a:rPr dirty="0" smtClean="0" sz="900" spc="85">
                <a:solidFill>
                  <a:srgbClr val="3F3F3F"/>
                </a:solidFill>
                <a:latin typeface="Times New Roman"/>
                <a:cs typeface="Times New Roman"/>
              </a:rPr>
              <a:t>:</a:t>
            </a:r>
            <a:r>
              <a:rPr dirty="0" smtClean="0" sz="900" spc="-114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20">
                <a:solidFill>
                  <a:srgbClr val="1F1F1F"/>
                </a:solidFill>
                <a:latin typeface="Times New Roman"/>
                <a:cs typeface="Times New Roman"/>
              </a:rPr>
              <a:t>z</a:t>
            </a:r>
            <a:endParaRPr sz="900">
              <a:latin typeface="Times New Roman"/>
              <a:cs typeface="Times New Roman"/>
            </a:endParaRPr>
          </a:p>
          <a:p>
            <a:pPr algn="ctr">
              <a:lnSpc>
                <a:spcPts val="735"/>
              </a:lnSpc>
            </a:pPr>
            <a:r>
              <a:rPr dirty="0" smtClean="0" sz="800" spc="575" i="1">
                <a:solidFill>
                  <a:srgbClr val="0F0F0F"/>
                </a:solidFill>
                <a:latin typeface="Arial"/>
                <a:cs typeface="Arial"/>
              </a:rPr>
              <a:t>-+--</a:t>
            </a:r>
            <a:r>
              <a:rPr dirty="0" smtClean="0" sz="800" spc="480" i="1">
                <a:solidFill>
                  <a:srgbClr val="0F0F0F"/>
                </a:solidFill>
                <a:latin typeface="Arial"/>
                <a:cs typeface="Arial"/>
              </a:rPr>
              <a:t>-</a:t>
            </a:r>
            <a:r>
              <a:rPr dirty="0" smtClean="0" sz="800" spc="994" i="1">
                <a:solidFill>
                  <a:srgbClr val="3F3F3F"/>
                </a:solidFill>
                <a:latin typeface="Arial"/>
                <a:cs typeface="Arial"/>
              </a:rPr>
              <a:t>-</a:t>
            </a:r>
            <a:r>
              <a:rPr dirty="0" smtClean="0" sz="800" spc="95" i="1">
                <a:solidFill>
                  <a:srgbClr val="0F0F0F"/>
                </a:solidFill>
                <a:latin typeface="Arial"/>
                <a:cs typeface="Arial"/>
              </a:rPr>
              <a:t>+-</a:t>
            </a:r>
            <a:r>
              <a:rPr dirty="0" smtClean="0" sz="800" spc="15" i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800" spc="0" i="1">
                <a:solidFill>
                  <a:srgbClr val="3F3F3F"/>
                </a:solidFill>
                <a:latin typeface="Arial"/>
                <a:cs typeface="Arial"/>
              </a:rPr>
              <a:t>Y</a:t>
            </a:r>
            <a:endParaRPr sz="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45376" y="5833373"/>
            <a:ext cx="951865" cy="1346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35280" algn="l"/>
              </a:tabLst>
            </a:pPr>
            <a:r>
              <a:rPr dirty="0" smtClean="0" sz="800" spc="70">
                <a:solidFill>
                  <a:srgbClr val="1F1F1F"/>
                </a:solidFill>
                <a:latin typeface="Times New Roman"/>
                <a:cs typeface="Times New Roman"/>
              </a:rPr>
              <a:t>/--</a:t>
            </a:r>
            <a:r>
              <a:rPr dirty="0" smtClean="0" sz="800" spc="70" u="sng">
                <a:solidFill>
                  <a:srgbClr val="1F1F1F"/>
                </a:solidFill>
                <a:latin typeface="Times New Roman"/>
                <a:cs typeface="Times New Roman"/>
              </a:rPr>
              <a:t> 	</a:t>
            </a:r>
            <a:r>
              <a:rPr dirty="0" smtClean="0" sz="800" spc="85">
                <a:solidFill>
                  <a:srgbClr val="1F1F1F"/>
                </a:solidFill>
                <a:latin typeface="Times New Roman"/>
                <a:cs typeface="Times New Roman"/>
              </a:rPr>
              <a:t>.._'7'"""_</a:t>
            </a:r>
            <a:r>
              <a:rPr dirty="0" smtClean="0" sz="800" spc="85">
                <a:solidFill>
                  <a:srgbClr val="1F1F1F"/>
                </a:solidFill>
                <a:latin typeface="Times New Roman"/>
                <a:cs typeface="Times New Roman"/>
              </a:rPr>
              <a:t>  </a:t>
            </a:r>
            <a:r>
              <a:rPr dirty="0" smtClean="0" sz="800" spc="-3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95" i="1">
                <a:solidFill>
                  <a:srgbClr val="1F1F1F"/>
                </a:solidFill>
                <a:latin typeface="Times New Roman"/>
                <a:cs typeface="Times New Roman"/>
              </a:rPr>
              <a:t>y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332817" y="5947434"/>
            <a:ext cx="297180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" spc="280">
                <a:solidFill>
                  <a:srgbClr val="595959"/>
                </a:solidFill>
                <a:latin typeface="Arial"/>
                <a:cs typeface="Arial"/>
              </a:rPr>
              <a:t>I</a:t>
            </a:r>
            <a:r>
              <a:rPr dirty="0" smtClean="0" sz="400" spc="280">
                <a:solidFill>
                  <a:srgbClr val="595959"/>
                </a:solidFill>
                <a:latin typeface="Arial"/>
                <a:cs typeface="Arial"/>
              </a:rPr>
              <a:t>       </a:t>
            </a:r>
            <a:r>
              <a:rPr dirty="0" smtClean="0" sz="400" spc="25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mtClean="0" sz="400" spc="555">
                <a:solidFill>
                  <a:srgbClr val="1F1F1F"/>
                </a:solidFill>
                <a:latin typeface="Arial"/>
                <a:cs typeface="Arial"/>
              </a:rPr>
              <a:t>,</a:t>
            </a:r>
            <a:endParaRPr sz="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895906" y="5903702"/>
            <a:ext cx="686435" cy="2597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3831" sz="2175" spc="-615" i="1">
                <a:solidFill>
                  <a:srgbClr val="595959"/>
                </a:solidFill>
                <a:latin typeface="Courier New"/>
                <a:cs typeface="Courier New"/>
              </a:rPr>
              <a:t>_</a:t>
            </a:r>
            <a:r>
              <a:rPr dirty="0" smtClean="0" baseline="3831" sz="2175" spc="-1117" i="1">
                <a:solidFill>
                  <a:srgbClr val="595959"/>
                </a:solidFill>
                <a:latin typeface="Courier New"/>
                <a:cs typeface="Courier New"/>
              </a:rPr>
              <a:t> </a:t>
            </a:r>
            <a:r>
              <a:rPr dirty="0" smtClean="0" baseline="3831" sz="2175" spc="-494" i="1">
                <a:solidFill>
                  <a:srgbClr val="858585"/>
                </a:solidFill>
                <a:latin typeface="Courier New"/>
                <a:cs typeface="Courier New"/>
              </a:rPr>
              <a:t>_</a:t>
            </a:r>
            <a:r>
              <a:rPr dirty="0" smtClean="0" baseline="3831" sz="2175" spc="0" i="1" u="sng">
                <a:solidFill>
                  <a:srgbClr val="858585"/>
                </a:solidFill>
                <a:latin typeface="Courier New"/>
                <a:cs typeface="Courier New"/>
              </a:rPr>
              <a:t> </a:t>
            </a:r>
            <a:r>
              <a:rPr dirty="0" smtClean="0" baseline="3831" sz="2175" spc="412" i="1" u="sng">
                <a:solidFill>
                  <a:srgbClr val="858585"/>
                </a:solidFill>
                <a:latin typeface="Courier New"/>
                <a:cs typeface="Courier New"/>
              </a:rPr>
              <a:t> </a:t>
            </a:r>
            <a:r>
              <a:rPr dirty="0" smtClean="0" baseline="3831" sz="2175" spc="-1080" i="1">
                <a:solidFill>
                  <a:srgbClr val="858585"/>
                </a:solidFill>
                <a:latin typeface="Courier New"/>
                <a:cs typeface="Courier New"/>
              </a:rPr>
              <a:t> </a:t>
            </a:r>
            <a:r>
              <a:rPr dirty="0" smtClean="0" baseline="3367" sz="2475" spc="-419" i="1">
                <a:solidFill>
                  <a:srgbClr val="3F3F3F"/>
                </a:solidFill>
                <a:latin typeface="Times New Roman"/>
                <a:cs typeface="Times New Roman"/>
              </a:rPr>
              <a:t>,</a:t>
            </a:r>
            <a:r>
              <a:rPr dirty="0" smtClean="0" sz="1100" spc="-170" i="1">
                <a:solidFill>
                  <a:srgbClr val="595959"/>
                </a:solidFill>
                <a:latin typeface="Arial"/>
                <a:cs typeface="Arial"/>
              </a:rPr>
              <a:t>;</a:t>
            </a:r>
            <a:r>
              <a:rPr dirty="0" smtClean="0" baseline="3367" sz="2475" spc="-367" i="1">
                <a:solidFill>
                  <a:srgbClr val="3F3F3F"/>
                </a:solidFill>
                <a:latin typeface="Times New Roman"/>
                <a:cs typeface="Times New Roman"/>
              </a:rPr>
              <a:t>.</a:t>
            </a:r>
            <a:r>
              <a:rPr dirty="0" smtClean="0" sz="1100" spc="-100" i="1">
                <a:solidFill>
                  <a:srgbClr val="3F3F3F"/>
                </a:solidFill>
                <a:latin typeface="Arial"/>
                <a:cs typeface="Arial"/>
              </a:rPr>
              <a:t>/</a:t>
            </a:r>
            <a:r>
              <a:rPr dirty="0" smtClean="0" sz="1100" spc="-200" i="1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dirty="0" smtClean="0" sz="1100" spc="-240" i="1">
                <a:solidFill>
                  <a:srgbClr val="595959"/>
                </a:solidFill>
                <a:latin typeface="Arial"/>
                <a:cs typeface="Arial"/>
              </a:rPr>
              <a:t>J</a:t>
            </a:r>
            <a:r>
              <a:rPr dirty="0" smtClean="0" sz="1100" spc="-35" i="1">
                <a:solidFill>
                  <a:srgbClr val="3F3F3F"/>
                </a:solidFill>
                <a:latin typeface="Arial"/>
                <a:cs typeface="Arial"/>
              </a:rPr>
              <a:t>"</a:t>
            </a:r>
            <a:r>
              <a:rPr dirty="0" smtClean="0" sz="1100" spc="-100" i="1">
                <a:solidFill>
                  <a:srgbClr val="1F1F1F"/>
                </a:solidFill>
                <a:latin typeface="Arial"/>
                <a:cs typeface="Arial"/>
              </a:rPr>
              <a:t>x</a:t>
            </a:r>
            <a:endParaRPr sz="11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028130" y="6178430"/>
            <a:ext cx="83820" cy="1346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95" i="1">
                <a:solidFill>
                  <a:srgbClr val="3F3F3F"/>
                </a:solidFill>
                <a:latin typeface="Times New Roman"/>
                <a:cs typeface="Times New Roman"/>
              </a:rPr>
              <a:t>y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539480" y="6399961"/>
            <a:ext cx="77470" cy="958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 spc="35" i="1">
                <a:solidFill>
                  <a:srgbClr val="1F1F1F"/>
                </a:solidFill>
                <a:latin typeface="Arial"/>
                <a:cs typeface="Arial"/>
              </a:rPr>
              <a:t>X</a:t>
            </a:r>
            <a:endParaRPr sz="5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298618" y="6398762"/>
            <a:ext cx="67945" cy="111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650" spc="-70" i="1">
                <a:solidFill>
                  <a:srgbClr val="1F1F1F"/>
                </a:solidFill>
                <a:latin typeface="Times New Roman"/>
                <a:cs typeface="Times New Roman"/>
              </a:rPr>
              <a:t>X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61414" y="6569493"/>
            <a:ext cx="593090" cy="1346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55">
                <a:solidFill>
                  <a:srgbClr val="1F1F1F"/>
                </a:solidFill>
                <a:latin typeface="Times New Roman"/>
                <a:cs typeface="Times New Roman"/>
              </a:rPr>
              <a:t>(o)</a:t>
            </a:r>
            <a:r>
              <a:rPr dirty="0" smtClean="0" sz="800" spc="-12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25">
                <a:solidFill>
                  <a:srgbClr val="1F1F1F"/>
                </a:solidFill>
                <a:latin typeface="Times New Roman"/>
                <a:cs typeface="Times New Roman"/>
              </a:rPr>
              <a:t>Cartesian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724031" y="6575245"/>
            <a:ext cx="683260" cy="1346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40">
                <a:solidFill>
                  <a:srgbClr val="1F1F1F"/>
                </a:solidFill>
                <a:latin typeface="Times New Roman"/>
                <a:cs typeface="Times New Roman"/>
              </a:rPr>
              <a:t>(</a:t>
            </a:r>
            <a:r>
              <a:rPr dirty="0" smtClean="0" sz="800" spc="55">
                <a:solidFill>
                  <a:srgbClr val="1F1F1F"/>
                </a:solidFill>
                <a:latin typeface="Times New Roman"/>
                <a:cs typeface="Times New Roman"/>
              </a:rPr>
              <a:t>b}</a:t>
            </a:r>
            <a:r>
              <a:rPr dirty="0" smtClean="0" sz="800" spc="25">
                <a:solidFill>
                  <a:srgbClr val="1F1F1F"/>
                </a:solidFill>
                <a:latin typeface="Times New Roman"/>
                <a:cs typeface="Times New Roman"/>
              </a:rPr>
              <a:t>Cylindrical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431429" y="6569493"/>
            <a:ext cx="602615" cy="1346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65">
                <a:solidFill>
                  <a:srgbClr val="1F1F1F"/>
                </a:solidFill>
                <a:latin typeface="Times New Roman"/>
                <a:cs typeface="Times New Roman"/>
              </a:rPr>
              <a:t>(</a:t>
            </a:r>
            <a:r>
              <a:rPr dirty="0" smtClean="0" sz="800" spc="85">
                <a:solidFill>
                  <a:srgbClr val="1F1F1F"/>
                </a:solidFill>
                <a:latin typeface="Times New Roman"/>
                <a:cs typeface="Times New Roman"/>
              </a:rPr>
              <a:t>c</a:t>
            </a:r>
            <a:r>
              <a:rPr dirty="0" smtClean="0" sz="800" spc="65">
                <a:solidFill>
                  <a:srgbClr val="1F1F1F"/>
                </a:solidFill>
                <a:latin typeface="Times New Roman"/>
                <a:cs typeface="Times New Roman"/>
              </a:rPr>
              <a:t>)</a:t>
            </a:r>
            <a:r>
              <a:rPr dirty="0" smtClean="0" sz="800" spc="-9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30">
                <a:solidFill>
                  <a:srgbClr val="1F1F1F"/>
                </a:solidFill>
                <a:latin typeface="Times New Roman"/>
                <a:cs typeface="Times New Roman"/>
              </a:rPr>
              <a:t>Spherical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729779" y="6783237"/>
            <a:ext cx="45910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25">
                <a:solidFill>
                  <a:srgbClr val="0F0F0F"/>
                </a:solidFill>
                <a:latin typeface="Arial"/>
                <a:cs typeface="Arial"/>
              </a:rPr>
              <a:t>fl&amp;.</a:t>
            </a:r>
            <a:r>
              <a:rPr dirty="0" smtClean="0" sz="1200" spc="-95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050" spc="35">
                <a:solidFill>
                  <a:srgbClr val="0F0F0F"/>
                </a:solidFill>
                <a:latin typeface="Times New Roman"/>
                <a:cs typeface="Times New Roman"/>
              </a:rPr>
              <a:t>1·1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079575" y="7287659"/>
            <a:ext cx="5771515" cy="7448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 indent="229870">
              <a:lnSpc>
                <a:spcPct val="67400"/>
              </a:lnSpc>
            </a:pPr>
            <a:r>
              <a:rPr dirty="0" smtClean="0" sz="1100" spc="70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-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point</a:t>
            </a:r>
            <a:r>
              <a:rPr dirty="0" smtClean="0" sz="1100" spc="9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is</a:t>
            </a:r>
            <a:r>
              <a:rPr dirty="0" smtClean="0" sz="1100" spc="-6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also</a:t>
            </a:r>
            <a:r>
              <a:rPr dirty="0" smtClean="0" sz="1100" spc="-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">
                <a:solidFill>
                  <a:srgbClr val="0F0F0F"/>
                </a:solidFill>
                <a:latin typeface="Times New Roman"/>
                <a:cs typeface="Times New Roman"/>
              </a:rPr>
              <a:t>defined</a:t>
            </a:r>
            <a:r>
              <a:rPr dirty="0" smtClean="0" sz="1100" spc="8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20">
                <a:solidFill>
                  <a:srgbClr val="0F0F0F"/>
                </a:solidFill>
                <a:latin typeface="Times New Roman"/>
                <a:cs typeface="Times New Roman"/>
              </a:rPr>
              <a:t>by</a:t>
            </a:r>
            <a:r>
              <a:rPr dirty="0" smtClean="0" sz="1100" spc="6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">
                <a:solidFill>
                  <a:srgbClr val="1F1F1F"/>
                </a:solidFill>
                <a:latin typeface="Times New Roman"/>
                <a:cs typeface="Times New Roman"/>
              </a:rPr>
              <a:t>intersection</a:t>
            </a:r>
            <a:r>
              <a:rPr dirty="0" smtClean="0" sz="1100" spc="3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0">
                <a:solidFill>
                  <a:srgbClr val="1F1F1F"/>
                </a:solidFill>
                <a:latin typeface="Times New Roman"/>
                <a:cs typeface="Times New Roman"/>
              </a:rPr>
              <a:t>of</a:t>
            </a:r>
            <a:r>
              <a:rPr dirty="0" smtClean="0" sz="1100" spc="4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5">
                <a:solidFill>
                  <a:srgbClr val="0F0F0F"/>
                </a:solidFill>
                <a:latin typeface="Times New Roman"/>
                <a:cs typeface="Times New Roman"/>
              </a:rPr>
              <a:t>three</a:t>
            </a:r>
            <a:r>
              <a:rPr dirty="0" smtClean="0" sz="1100" spc="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1F1F1F"/>
                </a:solidFill>
                <a:latin typeface="Times New Roman"/>
                <a:cs typeface="Times New Roman"/>
              </a:rPr>
              <a:t>orthogonal</a:t>
            </a:r>
            <a:r>
              <a:rPr dirty="0" smtClean="0" sz="1100" spc="2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0F0F0F"/>
                </a:solidFill>
                <a:latin typeface="Times New Roman"/>
                <a:cs typeface="Times New Roman"/>
              </a:rPr>
              <a:t>surfaces,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1F1F1F"/>
                </a:solidFill>
                <a:latin typeface="Times New Roman"/>
                <a:cs typeface="Times New Roman"/>
              </a:rPr>
              <a:t>as</a:t>
            </a:r>
            <a:r>
              <a:rPr dirty="0" smtClean="0" sz="1100" spc="-2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1F1F1F"/>
                </a:solidFill>
                <a:latin typeface="Times New Roman"/>
                <a:cs typeface="Times New Roman"/>
              </a:rPr>
              <a:t>shown</a:t>
            </a:r>
            <a:r>
              <a:rPr dirty="0" smtClean="0" sz="1100" spc="3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1F1F1F"/>
                </a:solidFill>
                <a:latin typeface="Times New Roman"/>
                <a:cs typeface="Times New Roman"/>
              </a:rPr>
              <a:t>in</a:t>
            </a:r>
            <a:r>
              <a:rPr dirty="0" smtClean="0" sz="1100" spc="2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20">
                <a:solidFill>
                  <a:srgbClr val="0F0F0F"/>
                </a:solidFill>
                <a:latin typeface="Times New Roman"/>
                <a:cs typeface="Times New Roman"/>
              </a:rPr>
              <a:t>Fig.</a:t>
            </a:r>
            <a:r>
              <a:rPr dirty="0" smtClean="0" sz="1100" spc="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0">
                <a:solidFill>
                  <a:srgbClr val="0F0F0F"/>
                </a:solidFill>
                <a:latin typeface="Times New Roman"/>
                <a:cs typeface="Times New Roman"/>
              </a:rPr>
              <a:t>1-</a:t>
            </a:r>
            <a:r>
              <a:rPr dirty="0" smtClean="0" sz="1100" spc="-140">
                <a:solidFill>
                  <a:srgbClr val="0F0F0F"/>
                </a:solidFill>
                <a:latin typeface="Times New Roman"/>
                <a:cs typeface="Times New Roman"/>
              </a:rPr>
              <a:t>3</a:t>
            </a:r>
            <a:r>
              <a:rPr dirty="0" smtClean="0" sz="1100" spc="240">
                <a:solidFill>
                  <a:srgbClr val="3F3F3F"/>
                </a:solidFill>
                <a:latin typeface="Times New Roman"/>
                <a:cs typeface="Times New Roman"/>
              </a:rPr>
              <a:t>.</a:t>
            </a:r>
            <a:r>
              <a:rPr dirty="0" smtClean="0" sz="1100" spc="240">
                <a:solidFill>
                  <a:srgbClr val="3F3F3F"/>
                </a:solidFill>
                <a:latin typeface="Times New Roman"/>
                <a:cs typeface="Times New Roman"/>
              </a:rPr>
              <a:t>  </a:t>
            </a:r>
            <a:r>
              <a:rPr dirty="0" smtClean="0" sz="1100" spc="-35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0">
                <a:solidFill>
                  <a:srgbClr val="0F0F0F"/>
                </a:solidFill>
                <a:latin typeface="Times New Roman"/>
                <a:cs typeface="Times New Roman"/>
              </a:rPr>
              <a:t>In</a:t>
            </a:r>
            <a:r>
              <a:rPr dirty="0" smtClean="0" sz="1100" spc="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0F0F0F"/>
                </a:solidFill>
                <a:latin typeface="Times New Roman"/>
                <a:cs typeface="Times New Roman"/>
              </a:rPr>
              <a:t>cartesian</a:t>
            </a:r>
            <a:r>
              <a:rPr dirty="0" smtClean="0" sz="1100" spc="-5">
                <a:solidFill>
                  <a:srgbClr val="0F0F0F"/>
                </a:solidFill>
                <a:latin typeface="Times New Roman"/>
                <a:cs typeface="Times New Roman"/>
              </a:rPr>
              <a:t>  </a:t>
            </a:r>
            <a:r>
              <a:rPr dirty="0" smtClean="0" sz="1100" spc="-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coordinates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  </a:t>
            </a:r>
            <a:r>
              <a:rPr dirty="0" smtClean="0" sz="1100" spc="-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  </a:t>
            </a:r>
            <a:r>
              <a:rPr dirty="0" smtClean="0" sz="1100" spc="-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1F1F1F"/>
                </a:solidFill>
                <a:latin typeface="Times New Roman"/>
                <a:cs typeface="Times New Roman"/>
              </a:rPr>
              <a:t>surfaces  </a:t>
            </a:r>
            <a:r>
              <a:rPr dirty="0" smtClean="0" sz="1100" spc="-12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5">
                <a:solidFill>
                  <a:srgbClr val="0F0F0F"/>
                </a:solidFill>
                <a:latin typeface="Times New Roman"/>
                <a:cs typeface="Times New Roman"/>
              </a:rPr>
              <a:t>are</a:t>
            </a:r>
            <a:r>
              <a:rPr dirty="0" smtClean="0" sz="1100" spc="15">
                <a:solidFill>
                  <a:srgbClr val="0F0F0F"/>
                </a:solidFill>
                <a:latin typeface="Times New Roman"/>
                <a:cs typeface="Times New Roman"/>
              </a:rPr>
              <a:t>  </a:t>
            </a:r>
            <a:r>
              <a:rPr dirty="0" smtClean="0" sz="1100" spc="-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35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35">
                <a:solidFill>
                  <a:srgbClr val="0F0F0F"/>
                </a:solidFill>
                <a:latin typeface="Times New Roman"/>
                <a:cs typeface="Times New Roman"/>
              </a:rPr>
              <a:t>  </a:t>
            </a:r>
            <a:r>
              <a:rPr dirty="0" smtClean="0" sz="1100" spc="-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20">
                <a:solidFill>
                  <a:srgbClr val="0F0F0F"/>
                </a:solidFill>
                <a:latin typeface="Times New Roman"/>
                <a:cs typeface="Times New Roman"/>
              </a:rPr>
              <a:t>infinite</a:t>
            </a:r>
            <a:r>
              <a:rPr dirty="0" smtClean="0" sz="1100" spc="-20">
                <a:solidFill>
                  <a:srgbClr val="0F0F0F"/>
                </a:solidFill>
                <a:latin typeface="Times New Roman"/>
                <a:cs typeface="Times New Roman"/>
              </a:rPr>
              <a:t>  </a:t>
            </a:r>
            <a:r>
              <a:rPr dirty="0" smtClean="0" sz="1100" spc="-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planes  </a:t>
            </a:r>
            <a:r>
              <a:rPr dirty="0" smtClean="0" sz="1100" spc="9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45" i="1">
                <a:solidFill>
                  <a:srgbClr val="0F0F0F"/>
                </a:solidFill>
                <a:latin typeface="Times New Roman"/>
                <a:cs typeface="Times New Roman"/>
              </a:rPr>
              <a:t>x</a:t>
            </a:r>
            <a:r>
              <a:rPr dirty="0" smtClean="0" sz="1100" spc="40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445">
                <a:solidFill>
                  <a:srgbClr val="0F0F0F"/>
                </a:solidFill>
                <a:latin typeface="Arial"/>
                <a:cs typeface="Arial"/>
              </a:rPr>
              <a:t>=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const.,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  </a:t>
            </a:r>
            <a:r>
              <a:rPr dirty="0" smtClean="0" sz="1100" spc="8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 i="1">
                <a:solidFill>
                  <a:srgbClr val="1F1F1F"/>
                </a:solidFill>
                <a:latin typeface="Times New Roman"/>
                <a:cs typeface="Times New Roman"/>
              </a:rPr>
              <a:t>y</a:t>
            </a:r>
            <a:r>
              <a:rPr dirty="0" smtClean="0" sz="1100" spc="90" i="1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95">
                <a:solidFill>
                  <a:srgbClr val="1F1F1F"/>
                </a:solidFill>
                <a:latin typeface="Times New Roman"/>
                <a:cs typeface="Times New Roman"/>
              </a:rPr>
              <a:t>=</a:t>
            </a:r>
            <a:r>
              <a:rPr dirty="0" smtClean="0" sz="1500" spc="-18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cons</a:t>
            </a:r>
            <a:r>
              <a:rPr dirty="0" smtClean="0" sz="1100" spc="55">
                <a:solidFill>
                  <a:srgbClr val="0F0F0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35">
                <a:solidFill>
                  <a:srgbClr val="3F3F3F"/>
                </a:solidFill>
                <a:latin typeface="Times New Roman"/>
                <a:cs typeface="Times New Roman"/>
              </a:rPr>
              <a:t>.</a:t>
            </a:r>
            <a:r>
              <a:rPr dirty="0" smtClean="0" sz="1100" spc="180">
                <a:solidFill>
                  <a:srgbClr val="1F1F1F"/>
                </a:solidFill>
                <a:latin typeface="Times New Roman"/>
                <a:cs typeface="Times New Roman"/>
              </a:rPr>
              <a:t>,</a:t>
            </a:r>
            <a:r>
              <a:rPr dirty="0" smtClean="0" sz="1100" spc="180">
                <a:solidFill>
                  <a:srgbClr val="1F1F1F"/>
                </a:solidFill>
                <a:latin typeface="Times New Roman"/>
                <a:cs typeface="Times New Roman"/>
              </a:rPr>
              <a:t>  </a:t>
            </a:r>
            <a:r>
              <a:rPr dirty="0" smtClean="0" sz="1100" spc="-2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5">
                <a:solidFill>
                  <a:srgbClr val="1F1F1F"/>
                </a:solidFill>
                <a:latin typeface="Times New Roman"/>
                <a:cs typeface="Times New Roman"/>
              </a:rPr>
              <a:t>and</a:t>
            </a:r>
            <a:r>
              <a:rPr dirty="0" smtClean="0" sz="1100" spc="25">
                <a:solidFill>
                  <a:srgbClr val="1F1F1F"/>
                </a:solidFill>
                <a:latin typeface="Times New Roman"/>
                <a:cs typeface="Times New Roman"/>
              </a:rPr>
              <a:t>   </a:t>
            </a:r>
            <a:r>
              <a:rPr dirty="0" smtClean="0" sz="1100" spc="-114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35">
                <a:solidFill>
                  <a:srgbClr val="1F1F1F"/>
                </a:solidFill>
                <a:latin typeface="Times New Roman"/>
                <a:cs typeface="Times New Roman"/>
              </a:rPr>
              <a:t>z</a:t>
            </a:r>
            <a:r>
              <a:rPr dirty="0" smtClean="0" sz="1100" spc="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25">
                <a:solidFill>
                  <a:srgbClr val="0F0F0F"/>
                </a:solidFill>
                <a:latin typeface="Arial"/>
                <a:cs typeface="Arial"/>
              </a:rPr>
              <a:t>=</a:t>
            </a:r>
            <a:r>
              <a:rPr dirty="0" smtClean="0" sz="950" spc="155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100" spc="-10">
                <a:solidFill>
                  <a:srgbClr val="1F1F1F"/>
                </a:solidFill>
                <a:latin typeface="Times New Roman"/>
                <a:cs typeface="Times New Roman"/>
              </a:rPr>
              <a:t>const</a:t>
            </a:r>
            <a:r>
              <a:rPr dirty="0" smtClean="0" sz="1100" spc="-17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40">
                <a:solidFill>
                  <a:srgbClr val="3F3F3F"/>
                </a:solidFill>
                <a:latin typeface="Times New Roman"/>
                <a:cs typeface="Times New Roman"/>
              </a:rPr>
              <a:t>.</a:t>
            </a:r>
            <a:r>
              <a:rPr dirty="0" smtClean="0" sz="1100" spc="240">
                <a:solidFill>
                  <a:srgbClr val="3F3F3F"/>
                </a:solidFill>
                <a:latin typeface="Times New Roman"/>
                <a:cs typeface="Times New Roman"/>
              </a:rPr>
              <a:t>  </a:t>
            </a:r>
            <a:r>
              <a:rPr dirty="0" smtClean="0" sz="1100" spc="-35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5">
                <a:solidFill>
                  <a:srgbClr val="0F0F0F"/>
                </a:solidFill>
                <a:latin typeface="Times New Roman"/>
                <a:cs typeface="Times New Roman"/>
              </a:rPr>
              <a:t>In</a:t>
            </a:r>
            <a:r>
              <a:rPr dirty="0" smtClean="0" sz="1100" spc="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20">
                <a:solidFill>
                  <a:srgbClr val="0F0F0F"/>
                </a:solidFill>
                <a:latin typeface="Times New Roman"/>
                <a:cs typeface="Times New Roman"/>
              </a:rPr>
              <a:t>cylindrical</a:t>
            </a:r>
            <a:r>
              <a:rPr dirty="0" smtClean="0" sz="1100" spc="-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0F0F0F"/>
                </a:solidFill>
                <a:latin typeface="Times New Roman"/>
                <a:cs typeface="Times New Roman"/>
              </a:rPr>
              <a:t>coordinates,</a:t>
            </a:r>
            <a:r>
              <a:rPr dirty="0" smtClean="0" sz="1100" spc="5">
                <a:solidFill>
                  <a:srgbClr val="0F0F0F"/>
                </a:solidFill>
                <a:latin typeface="Times New Roman"/>
                <a:cs typeface="Times New Roman"/>
              </a:rPr>
              <a:t>   </a:t>
            </a:r>
            <a:r>
              <a:rPr dirty="0" smtClean="0" sz="1100" spc="-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35">
                <a:solidFill>
                  <a:srgbClr val="0F0F0F"/>
                </a:solidFill>
                <a:latin typeface="Times New Roman"/>
                <a:cs typeface="Times New Roman"/>
              </a:rPr>
              <a:t>z</a:t>
            </a:r>
            <a:r>
              <a:rPr dirty="0" smtClean="0" sz="1100" spc="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35">
                <a:solidFill>
                  <a:srgbClr val="1F1F1F"/>
                </a:solidFill>
                <a:latin typeface="Times New Roman"/>
                <a:cs typeface="Times New Roman"/>
              </a:rPr>
              <a:t>=</a:t>
            </a:r>
            <a:r>
              <a:rPr dirty="0" smtClean="0" sz="1400" spc="-20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1F1F1F"/>
                </a:solidFill>
                <a:latin typeface="Times New Roman"/>
                <a:cs typeface="Times New Roman"/>
              </a:rPr>
              <a:t>const.</a:t>
            </a:r>
            <a:r>
              <a:rPr dirty="0" smtClean="0" sz="1100" spc="20">
                <a:solidFill>
                  <a:srgbClr val="1F1F1F"/>
                </a:solidFill>
                <a:latin typeface="Times New Roman"/>
                <a:cs typeface="Times New Roman"/>
              </a:rPr>
              <a:t>   </a:t>
            </a:r>
            <a:r>
              <a:rPr dirty="0" smtClean="0" sz="1100" spc="-9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is </a:t>
            </a:r>
            <a:r>
              <a:rPr dirty="0" smtClean="0" sz="1100" spc="-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1F1F1F"/>
                </a:solidFill>
                <a:latin typeface="Times New Roman"/>
                <a:cs typeface="Times New Roman"/>
              </a:rPr>
              <a:t>same</a:t>
            </a:r>
            <a:r>
              <a:rPr dirty="0" smtClean="0" sz="1100" spc="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20">
                <a:solidFill>
                  <a:srgbClr val="1F1F1F"/>
                </a:solidFill>
                <a:latin typeface="Times New Roman"/>
                <a:cs typeface="Times New Roman"/>
              </a:rPr>
              <a:t>infinite</a:t>
            </a:r>
            <a:r>
              <a:rPr dirty="0" smtClean="0" sz="1100" spc="-2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plane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45">
                <a:solidFill>
                  <a:srgbClr val="1F1F1F"/>
                </a:solidFill>
                <a:latin typeface="Times New Roman"/>
                <a:cs typeface="Times New Roman"/>
              </a:rPr>
              <a:t>as</a:t>
            </a:r>
            <a:r>
              <a:rPr dirty="0" smtClean="0" sz="1100" spc="4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7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in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0F0F0F"/>
                </a:solidFill>
                <a:latin typeface="Times New Roman"/>
                <a:cs typeface="Times New Roman"/>
              </a:rPr>
              <a:t>cartesian;</a:t>
            </a:r>
            <a:r>
              <a:rPr dirty="0" smtClean="0" sz="1100" spc="5">
                <a:solidFill>
                  <a:srgbClr val="0F0F0F"/>
                </a:solidFill>
                <a:latin typeface="Times New Roman"/>
                <a:cs typeface="Times New Roman"/>
              </a:rPr>
              <a:t>   </a:t>
            </a:r>
            <a:r>
              <a:rPr dirty="0" smtClean="0" sz="1100" spc="-9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90" i="1">
                <a:solidFill>
                  <a:srgbClr val="0F0F0F"/>
                </a:solidFill>
                <a:latin typeface="Times New Roman"/>
                <a:cs typeface="Times New Roman"/>
              </a:rPr>
              <a:t>q,</a:t>
            </a:r>
            <a:r>
              <a:rPr dirty="0" smtClean="0" sz="1400" spc="-229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65">
                <a:solidFill>
                  <a:srgbClr val="3F3F3F"/>
                </a:solidFill>
                <a:latin typeface="Arial"/>
                <a:cs typeface="Arial"/>
              </a:rPr>
              <a:t>=</a:t>
            </a:r>
            <a:endParaRPr sz="950">
              <a:latin typeface="Arial"/>
              <a:cs typeface="Arial"/>
            </a:endParaRPr>
          </a:p>
          <a:p>
            <a:pPr marL="12700">
              <a:lnSpc>
                <a:spcPts val="975"/>
              </a:lnSpc>
              <a:tabLst>
                <a:tab pos="478155" algn="l"/>
                <a:tab pos="5404485" algn="l"/>
              </a:tabLst>
            </a:pPr>
            <a:r>
              <a:rPr dirty="0" smtClean="0" sz="1000" spc="45">
                <a:solidFill>
                  <a:srgbClr val="0F0F0F"/>
                </a:solidFill>
                <a:latin typeface="Times New Roman"/>
                <a:cs typeface="Times New Roman"/>
              </a:rPr>
              <a:t>const.</a:t>
            </a:r>
            <a:r>
              <a:rPr dirty="0" smtClean="0" sz="1000" spc="45">
                <a:solidFill>
                  <a:srgbClr val="0F0F0F"/>
                </a:solidFill>
                <a:latin typeface="Times New Roman"/>
                <a:cs typeface="Times New Roman"/>
              </a:rPr>
              <a:t>	</a:t>
            </a:r>
            <a:r>
              <a:rPr dirty="0" smtClean="0" sz="1000" spc="60">
                <a:solidFill>
                  <a:srgbClr val="0F0F0F"/>
                </a:solidFill>
                <a:latin typeface="Times New Roman"/>
                <a:cs typeface="Times New Roman"/>
              </a:rPr>
              <a:t>is</a:t>
            </a:r>
            <a:r>
              <a:rPr dirty="0" smtClean="0" sz="1000" spc="-5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0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half</a:t>
            </a:r>
            <a:r>
              <a:rPr dirty="0" smtClean="0" sz="1000" spc="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0F0F0F"/>
                </a:solidFill>
                <a:latin typeface="Times New Roman"/>
                <a:cs typeface="Times New Roman"/>
              </a:rPr>
              <a:t>plane</a:t>
            </a:r>
            <a:r>
              <a:rPr dirty="0" smtClean="0" sz="1000" spc="8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with</a:t>
            </a:r>
            <a:r>
              <a:rPr dirty="0" smtClean="0" sz="1000" spc="8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0F0F0F"/>
                </a:solidFill>
                <a:latin typeface="Times New Roman"/>
                <a:cs typeface="Times New Roman"/>
              </a:rPr>
              <a:t>its</a:t>
            </a:r>
            <a:r>
              <a:rPr dirty="0" smtClean="0" sz="1000" spc="-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5">
                <a:solidFill>
                  <a:srgbClr val="1F1F1F"/>
                </a:solidFill>
                <a:latin typeface="Times New Roman"/>
                <a:cs typeface="Times New Roman"/>
              </a:rPr>
              <a:t>edge</a:t>
            </a:r>
            <a:r>
              <a:rPr dirty="0" smtClean="0" sz="1000" spc="2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F1F1F"/>
                </a:solidFill>
                <a:latin typeface="Times New Roman"/>
                <a:cs typeface="Times New Roman"/>
              </a:rPr>
              <a:t>along</a:t>
            </a:r>
            <a:r>
              <a:rPr dirty="0" smtClean="0" sz="1000" spc="-4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3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40" i="1">
                <a:solidFill>
                  <a:srgbClr val="1F1F1F"/>
                </a:solidFill>
                <a:latin typeface="Times New Roman"/>
                <a:cs typeface="Times New Roman"/>
              </a:rPr>
              <a:t>z</a:t>
            </a:r>
            <a:r>
              <a:rPr dirty="0" smtClean="0" sz="1050" spc="100" i="1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F1F1F"/>
                </a:solidFill>
                <a:latin typeface="Times New Roman"/>
                <a:cs typeface="Times New Roman"/>
              </a:rPr>
              <a:t>axis;</a:t>
            </a:r>
            <a:r>
              <a:rPr dirty="0" smtClean="0" sz="1000" spc="30">
                <a:solidFill>
                  <a:srgbClr val="1F1F1F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2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40" i="1">
                <a:solidFill>
                  <a:srgbClr val="0F0F0F"/>
                </a:solidFill>
                <a:latin typeface="Times New Roman"/>
                <a:cs typeface="Times New Roman"/>
              </a:rPr>
              <a:t>r</a:t>
            </a:r>
            <a:r>
              <a:rPr dirty="0" smtClean="0" sz="1050" spc="10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55">
                <a:solidFill>
                  <a:srgbClr val="3F3F3F"/>
                </a:solidFill>
                <a:latin typeface="Times New Roman"/>
                <a:cs typeface="Times New Roman"/>
              </a:rPr>
              <a:t>=</a:t>
            </a:r>
            <a:r>
              <a:rPr dirty="0" smtClean="0" sz="1150" spc="-95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F1F1F"/>
                </a:solidFill>
                <a:latin typeface="Times New Roman"/>
                <a:cs typeface="Times New Roman"/>
              </a:rPr>
              <a:t>cons</a:t>
            </a:r>
            <a:r>
              <a:rPr dirty="0" smtClean="0" sz="1000" spc="80">
                <a:solidFill>
                  <a:srgbClr val="1F1F1F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270">
                <a:solidFill>
                  <a:srgbClr val="3F3F3F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270">
                <a:solidFill>
                  <a:srgbClr val="3F3F3F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40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F1F1F"/>
                </a:solidFill>
                <a:latin typeface="Arial"/>
                <a:cs typeface="Arial"/>
              </a:rPr>
              <a:t>is</a:t>
            </a:r>
            <a:r>
              <a:rPr dirty="0" smtClean="0" sz="1000" spc="-114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dirty="0" smtClean="0" sz="1000" spc="80">
                <a:solidFill>
                  <a:srgbClr val="1F1F1F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3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right</a:t>
            </a:r>
            <a:r>
              <a:rPr dirty="0" smtClean="0" sz="1000" spc="9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F1F1F"/>
                </a:solidFill>
                <a:latin typeface="Times New Roman"/>
                <a:cs typeface="Times New Roman"/>
              </a:rPr>
              <a:t>circular</a:t>
            </a:r>
            <a:r>
              <a:rPr dirty="0" smtClean="0" sz="1000" spc="4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F1F1F"/>
                </a:solidFill>
                <a:latin typeface="Times New Roman"/>
                <a:cs typeface="Times New Roman"/>
              </a:rPr>
              <a:t>cylinder.</a:t>
            </a:r>
            <a:r>
              <a:rPr dirty="0" smtClean="0" sz="1000" spc="30">
                <a:solidFill>
                  <a:srgbClr val="1F1F1F"/>
                </a:solidFill>
                <a:latin typeface="Times New Roman"/>
                <a:cs typeface="Times New Roman"/>
              </a:rPr>
              <a:t>	</a:t>
            </a:r>
            <a:r>
              <a:rPr dirty="0" smtClean="0" sz="1000" spc="65">
                <a:solidFill>
                  <a:srgbClr val="0F0F0F"/>
                </a:solidFill>
                <a:latin typeface="Times New Roman"/>
                <a:cs typeface="Times New Roman"/>
              </a:rPr>
              <a:t>These</a:t>
            </a:r>
            <a:endParaRPr sz="1000">
              <a:latin typeface="Times New Roman"/>
              <a:cs typeface="Times New Roman"/>
            </a:endParaRPr>
          </a:p>
          <a:p>
            <a:pPr marL="18415">
              <a:lnSpc>
                <a:spcPts val="1400"/>
              </a:lnSpc>
              <a:tabLst>
                <a:tab pos="5502275" algn="l"/>
              </a:tabLst>
            </a:pPr>
            <a:r>
              <a:rPr dirty="0" smtClean="0" sz="1100" spc="15">
                <a:solidFill>
                  <a:srgbClr val="0F0F0F"/>
                </a:solidFill>
                <a:latin typeface="Times New Roman"/>
                <a:cs typeface="Times New Roman"/>
              </a:rPr>
              <a:t>three</a:t>
            </a:r>
            <a:r>
              <a:rPr dirty="0" smtClean="0" sz="1100" spc="-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0F0F0F"/>
                </a:solidFill>
                <a:latin typeface="Times New Roman"/>
                <a:cs typeface="Times New Roman"/>
              </a:rPr>
              <a:t>surfaces</a:t>
            </a:r>
            <a:r>
              <a:rPr dirty="0" smtClean="0" sz="11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5">
                <a:solidFill>
                  <a:srgbClr val="0F0F0F"/>
                </a:solidFill>
                <a:latin typeface="Times New Roman"/>
                <a:cs typeface="Times New Roman"/>
              </a:rPr>
              <a:t>are</a:t>
            </a:r>
            <a:r>
              <a:rPr dirty="0" smtClean="0" sz="1100" spc="-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orthogonal</a:t>
            </a:r>
            <a:r>
              <a:rPr dirty="0" smtClean="0" sz="1100" spc="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0">
                <a:solidFill>
                  <a:srgbClr val="1F1F1F"/>
                </a:solidFill>
                <a:latin typeface="Times New Roman"/>
                <a:cs typeface="Times New Roman"/>
              </a:rPr>
              <a:t>and</a:t>
            </a:r>
            <a:r>
              <a:rPr dirty="0" smtClean="0" sz="1100" spc="3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their</a:t>
            </a:r>
            <a:r>
              <a:rPr dirty="0" smtClean="0" sz="1100" spc="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">
                <a:solidFill>
                  <a:srgbClr val="0F0F0F"/>
                </a:solidFill>
                <a:latin typeface="Times New Roman"/>
                <a:cs typeface="Times New Roman"/>
              </a:rPr>
              <a:t>intersection</a:t>
            </a:r>
            <a:r>
              <a:rPr dirty="0" smtClean="0" sz="1100" spc="8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0F0F0F"/>
                </a:solidFill>
                <a:latin typeface="Times New Roman"/>
                <a:cs typeface="Times New Roman"/>
              </a:rPr>
              <a:t>locates</a:t>
            </a:r>
            <a:r>
              <a:rPr dirty="0" smtClean="0" sz="1100" spc="-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1F1F1F"/>
                </a:solidFill>
                <a:latin typeface="Times New Roman"/>
                <a:cs typeface="Times New Roman"/>
              </a:rPr>
              <a:t>point</a:t>
            </a:r>
            <a:r>
              <a:rPr dirty="0" smtClean="0" sz="1100" spc="13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0" i="1">
                <a:solidFill>
                  <a:srgbClr val="0F0F0F"/>
                </a:solidFill>
                <a:latin typeface="Arial"/>
                <a:cs typeface="Arial"/>
              </a:rPr>
              <a:t>P.</a:t>
            </a:r>
            <a:r>
              <a:rPr dirty="0" smtClean="0" sz="950" spc="40" i="1">
                <a:solidFill>
                  <a:srgbClr val="0F0F0F"/>
                </a:solidFill>
                <a:latin typeface="Arial"/>
                <a:cs typeface="Arial"/>
              </a:rPr>
              <a:t>   </a:t>
            </a:r>
            <a:r>
              <a:rPr dirty="0" smtClean="0" sz="950" spc="-60" i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100" spc="25">
                <a:solidFill>
                  <a:srgbClr val="0F0F0F"/>
                </a:solidFill>
                <a:latin typeface="Times New Roman"/>
                <a:cs typeface="Times New Roman"/>
              </a:rPr>
              <a:t>In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0F0F0F"/>
                </a:solidFill>
                <a:latin typeface="Times New Roman"/>
                <a:cs typeface="Times New Roman"/>
              </a:rPr>
              <a:t>spherical</a:t>
            </a:r>
            <a:r>
              <a:rPr dirty="0" smtClean="0" sz="1100" spc="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1F1F1F"/>
                </a:solidFill>
                <a:latin typeface="Times New Roman"/>
                <a:cs typeface="Times New Roman"/>
              </a:rPr>
              <a:t>coordinates.</a:t>
            </a:r>
            <a:r>
              <a:rPr dirty="0" smtClean="0" sz="1100" spc="5">
                <a:solidFill>
                  <a:srgbClr val="1F1F1F"/>
                </a:solidFill>
                <a:latin typeface="Times New Roman"/>
                <a:cs typeface="Times New Roman"/>
              </a:rPr>
              <a:t>	</a:t>
            </a:r>
            <a:r>
              <a:rPr dirty="0" smtClean="0" sz="1400" spc="-90" i="1">
                <a:solidFill>
                  <a:srgbClr val="0F0F0F"/>
                </a:solidFill>
                <a:latin typeface="Times New Roman"/>
                <a:cs typeface="Times New Roman"/>
              </a:rPr>
              <a:t>q,</a:t>
            </a:r>
            <a:r>
              <a:rPr dirty="0" smtClean="0" sz="1400" spc="-229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95">
                <a:solidFill>
                  <a:srgbClr val="1F1F1F"/>
                </a:solidFill>
                <a:latin typeface="Times New Roman"/>
                <a:cs typeface="Times New Roman"/>
              </a:rPr>
              <a:t>=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073826" y="7947084"/>
            <a:ext cx="5771515" cy="11684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8415">
              <a:lnSpc>
                <a:spcPts val="1620"/>
              </a:lnSpc>
              <a:tabLst>
                <a:tab pos="3035935" algn="l"/>
                <a:tab pos="3714750" algn="l"/>
              </a:tabLst>
            </a:pPr>
            <a:r>
              <a:rPr dirty="0" smtClean="0" sz="1100" spc="-10">
                <a:solidFill>
                  <a:srgbClr val="0F0F0F"/>
                </a:solidFill>
                <a:latin typeface="Times New Roman"/>
                <a:cs typeface="Times New Roman"/>
              </a:rPr>
              <a:t>cons</a:t>
            </a:r>
            <a:r>
              <a:rPr dirty="0" smtClean="0" sz="1100" spc="45">
                <a:solidFill>
                  <a:srgbClr val="0F0F0F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240">
                <a:solidFill>
                  <a:srgbClr val="3F3F3F"/>
                </a:solidFill>
                <a:latin typeface="Times New Roman"/>
                <a:cs typeface="Times New Roman"/>
              </a:rPr>
              <a:t>.</a:t>
            </a:r>
            <a:r>
              <a:rPr dirty="0" smtClean="0" sz="1100" spc="240">
                <a:solidFill>
                  <a:srgbClr val="3F3F3F"/>
                </a:solidFill>
                <a:latin typeface="Times New Roman"/>
                <a:cs typeface="Times New Roman"/>
              </a:rPr>
              <a:t>  </a:t>
            </a:r>
            <a:r>
              <a:rPr dirty="0" smtClean="0" sz="1100" spc="-35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F1F1F"/>
                </a:solidFill>
                <a:latin typeface="Arial"/>
                <a:cs typeface="Arial"/>
              </a:rPr>
              <a:t>is</a:t>
            </a:r>
            <a:r>
              <a:rPr dirty="0" smtClean="0" sz="1000" spc="11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1F1F1F"/>
                </a:solidFill>
                <a:latin typeface="Times New Roman"/>
                <a:cs typeface="Times New Roman"/>
              </a:rPr>
              <a:t>same</a:t>
            </a:r>
            <a:r>
              <a:rPr dirty="0" smtClean="0" sz="1100" spc="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30">
                <a:solidFill>
                  <a:srgbClr val="0F0F0F"/>
                </a:solidFill>
                <a:latin typeface="Times New Roman"/>
                <a:cs typeface="Times New Roman"/>
              </a:rPr>
              <a:t>half</a:t>
            </a:r>
            <a:r>
              <a:rPr dirty="0" smtClean="0" sz="1100" spc="-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9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plane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45">
                <a:solidFill>
                  <a:srgbClr val="1F1F1F"/>
                </a:solidFill>
                <a:latin typeface="Times New Roman"/>
                <a:cs typeface="Times New Roman"/>
              </a:rPr>
              <a:t>as</a:t>
            </a:r>
            <a:r>
              <a:rPr dirty="0" smtClean="0" sz="1100" spc="4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7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1F1F1F"/>
                </a:solidFill>
                <a:latin typeface="Times New Roman"/>
                <a:cs typeface="Times New Roman"/>
              </a:rPr>
              <a:t>in</a:t>
            </a:r>
            <a:r>
              <a:rPr dirty="0" smtClean="0" sz="1100" spc="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3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1F1F1F"/>
                </a:solidFill>
                <a:latin typeface="Times New Roman"/>
                <a:cs typeface="Times New Roman"/>
              </a:rPr>
              <a:t>cylindrical;</a:t>
            </a:r>
            <a:r>
              <a:rPr dirty="0" smtClean="0" sz="1100" spc="-15">
                <a:solidFill>
                  <a:srgbClr val="1F1F1F"/>
                </a:solidFill>
                <a:latin typeface="Times New Roman"/>
                <a:cs typeface="Times New Roman"/>
              </a:rPr>
              <a:t>	</a:t>
            </a:r>
            <a:r>
              <a:rPr dirty="0" smtClean="0" sz="1150" spc="-15" i="1">
                <a:solidFill>
                  <a:srgbClr val="0F0F0F"/>
                </a:solidFill>
                <a:latin typeface="Times New Roman"/>
                <a:cs typeface="Times New Roman"/>
              </a:rPr>
              <a:t>r</a:t>
            </a:r>
            <a:r>
              <a:rPr dirty="0" smtClean="0" sz="1150" spc="-60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95">
                <a:solidFill>
                  <a:srgbClr val="0F0F0F"/>
                </a:solidFill>
                <a:latin typeface="Times New Roman"/>
                <a:cs typeface="Times New Roman"/>
              </a:rPr>
              <a:t>=</a:t>
            </a:r>
            <a:r>
              <a:rPr dirty="0" smtClean="0" sz="1500" spc="-229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1F1F1F"/>
                </a:solidFill>
                <a:latin typeface="Times New Roman"/>
                <a:cs typeface="Times New Roman"/>
              </a:rPr>
              <a:t>const.</a:t>
            </a:r>
            <a:r>
              <a:rPr dirty="0" smtClean="0" sz="1100" spc="20">
                <a:solidFill>
                  <a:srgbClr val="1F1F1F"/>
                </a:solidFill>
                <a:latin typeface="Times New Roman"/>
                <a:cs typeface="Times New Roman"/>
              </a:rPr>
              <a:t>	</a:t>
            </a:r>
            <a:r>
              <a:rPr dirty="0" smtClean="0" sz="1000" spc="25">
                <a:solidFill>
                  <a:srgbClr val="0F0F0F"/>
                </a:solidFill>
                <a:latin typeface="Arial"/>
                <a:cs typeface="Arial"/>
              </a:rPr>
              <a:t>is</a:t>
            </a:r>
            <a:r>
              <a:rPr dirty="0" smtClean="0" sz="1000" spc="25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000" spc="-114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100" spc="85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8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0">
                <a:solidFill>
                  <a:srgbClr val="1F1F1F"/>
                </a:solidFill>
                <a:latin typeface="Times New Roman"/>
                <a:cs typeface="Times New Roman"/>
              </a:rPr>
              <a:t>sphere</a:t>
            </a:r>
            <a:r>
              <a:rPr dirty="0" smtClean="0" sz="1100" spc="1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with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1F1F1F"/>
                </a:solidFill>
                <a:latin typeface="Times New Roman"/>
                <a:cs typeface="Times New Roman"/>
              </a:rPr>
              <a:t>its </a:t>
            </a:r>
            <a:r>
              <a:rPr dirty="0" smtClean="0" sz="1100" spc="-6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center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40">
                <a:solidFill>
                  <a:srgbClr val="1F1F1F"/>
                </a:solidFill>
                <a:latin typeface="Times New Roman"/>
                <a:cs typeface="Times New Roman"/>
              </a:rPr>
              <a:t>at</a:t>
            </a:r>
            <a:r>
              <a:rPr dirty="0" smtClean="0" sz="1100" spc="4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3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35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endParaRPr sz="1100">
              <a:latin typeface="Times New Roman"/>
              <a:cs typeface="Times New Roman"/>
            </a:endParaRPr>
          </a:p>
          <a:p>
            <a:pPr marL="18415">
              <a:lnSpc>
                <a:spcPts val="1415"/>
              </a:lnSpc>
              <a:tabLst>
                <a:tab pos="529590" algn="l"/>
                <a:tab pos="1219835" algn="l"/>
              </a:tabLst>
            </a:pPr>
            <a:r>
              <a:rPr dirty="0" smtClean="0" sz="1100">
                <a:solidFill>
                  <a:srgbClr val="1F1F1F"/>
                </a:solidFill>
                <a:latin typeface="Times New Roman"/>
                <a:cs typeface="Times New Roman"/>
              </a:rPr>
              <a:t>origin;	</a:t>
            </a:r>
            <a:r>
              <a:rPr dirty="0" smtClean="0" sz="1050" spc="95" i="1">
                <a:solidFill>
                  <a:srgbClr val="0F0F0F"/>
                </a:solidFill>
                <a:latin typeface="Times New Roman"/>
                <a:cs typeface="Times New Roman"/>
              </a:rPr>
              <a:t>6</a:t>
            </a:r>
            <a:r>
              <a:rPr dirty="0" smtClean="0" sz="1050" spc="-75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55">
                <a:solidFill>
                  <a:srgbClr val="1F1F1F"/>
                </a:solidFill>
                <a:latin typeface="Times New Roman"/>
                <a:cs typeface="Times New Roman"/>
              </a:rPr>
              <a:t>=</a:t>
            </a:r>
            <a:r>
              <a:rPr dirty="0" smtClean="0" sz="1600" spc="-21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const.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	</a:t>
            </a:r>
            <a:r>
              <a:rPr dirty="0" smtClean="0" sz="1100" spc="25">
                <a:solidFill>
                  <a:srgbClr val="0F0F0F"/>
                </a:solidFill>
                <a:latin typeface="Times New Roman"/>
                <a:cs typeface="Times New Roman"/>
              </a:rPr>
              <a:t>is</a:t>
            </a:r>
            <a:r>
              <a:rPr dirty="0" smtClean="0" sz="1100" spc="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85">
                <a:solidFill>
                  <a:srgbClr val="1F1F1F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8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9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right </a:t>
            </a:r>
            <a:r>
              <a:rPr dirty="0" smtClean="0" sz="1100" spc="-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1F1F1F"/>
                </a:solidFill>
                <a:latin typeface="Times New Roman"/>
                <a:cs typeface="Times New Roman"/>
              </a:rPr>
              <a:t>circular</a:t>
            </a:r>
            <a:r>
              <a:rPr dirty="0" smtClean="0" sz="1100" spc="-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6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">
                <a:solidFill>
                  <a:srgbClr val="0F0F0F"/>
                </a:solidFill>
                <a:latin typeface="Times New Roman"/>
                <a:cs typeface="Times New Roman"/>
              </a:rPr>
              <a:t>cone</a:t>
            </a:r>
            <a:r>
              <a:rPr dirty="0" smtClean="0" sz="1100" spc="-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whose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1F1F1F"/>
                </a:solidFill>
                <a:latin typeface="Times New Roman"/>
                <a:cs typeface="Times New Roman"/>
              </a:rPr>
              <a:t>axis</a:t>
            </a:r>
            <a:r>
              <a:rPr dirty="0" smtClean="0" sz="1100" spc="12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5">
                <a:solidFill>
                  <a:srgbClr val="0F0F0F"/>
                </a:solidFill>
                <a:latin typeface="Times New Roman"/>
                <a:cs typeface="Times New Roman"/>
              </a:rPr>
              <a:t>is</a:t>
            </a:r>
            <a:r>
              <a:rPr dirty="0" smtClean="0" sz="1100" spc="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35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3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35">
                <a:solidFill>
                  <a:srgbClr val="0F0F0F"/>
                </a:solidFill>
                <a:latin typeface="Times New Roman"/>
                <a:cs typeface="Times New Roman"/>
              </a:rPr>
              <a:t>z</a:t>
            </a:r>
            <a:r>
              <a:rPr dirty="0" smtClean="0" sz="1100" spc="3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0F0F0F"/>
                </a:solidFill>
                <a:latin typeface="Times New Roman"/>
                <a:cs typeface="Times New Roman"/>
              </a:rPr>
              <a:t>axis</a:t>
            </a:r>
            <a:r>
              <a:rPr dirty="0" smtClean="0" sz="1100" spc="-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0">
                <a:solidFill>
                  <a:srgbClr val="1F1F1F"/>
                </a:solidFill>
                <a:latin typeface="Times New Roman"/>
                <a:cs typeface="Times New Roman"/>
              </a:rPr>
              <a:t>and</a:t>
            </a:r>
            <a:r>
              <a:rPr dirty="0" smtClean="0" sz="1100" spc="1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6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whose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">
                <a:solidFill>
                  <a:srgbClr val="0F0F0F"/>
                </a:solidFill>
                <a:latin typeface="Times New Roman"/>
                <a:cs typeface="Times New Roman"/>
              </a:rPr>
              <a:t>vertex</a:t>
            </a:r>
            <a:r>
              <a:rPr dirty="0" smtClean="0" sz="1100" spc="-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is </a:t>
            </a:r>
            <a:r>
              <a:rPr dirty="0" smtClean="0" sz="1100" spc="-114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40">
                <a:solidFill>
                  <a:srgbClr val="1F1F1F"/>
                </a:solidFill>
                <a:latin typeface="Times New Roman"/>
                <a:cs typeface="Times New Roman"/>
              </a:rPr>
              <a:t>at</a:t>
            </a:r>
            <a:r>
              <a:rPr dirty="0" smtClean="0" sz="1100" spc="4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2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35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195"/>
              </a:lnSpc>
              <a:tabLst>
                <a:tab pos="2610485" algn="l"/>
              </a:tabLst>
            </a:pPr>
            <a:r>
              <a:rPr dirty="0" smtClean="0" sz="1100" spc="-5">
                <a:solidFill>
                  <a:srgbClr val="1F1F1F"/>
                </a:solidFill>
                <a:latin typeface="Times New Roman"/>
                <a:cs typeface="Times New Roman"/>
              </a:rPr>
              <a:t>origi</a:t>
            </a:r>
            <a:r>
              <a:rPr dirty="0" smtClean="0" sz="1100" spc="35">
                <a:solidFill>
                  <a:srgbClr val="1F1F1F"/>
                </a:solidFill>
                <a:latin typeface="Times New Roman"/>
                <a:cs typeface="Times New Roman"/>
              </a:rPr>
              <a:t>n</a:t>
            </a:r>
            <a:r>
              <a:rPr dirty="0" smtClean="0" sz="1100" spc="240">
                <a:solidFill>
                  <a:srgbClr val="3F3F3F"/>
                </a:solidFill>
                <a:latin typeface="Times New Roman"/>
                <a:cs typeface="Times New Roman"/>
              </a:rPr>
              <a:t>.</a:t>
            </a:r>
            <a:r>
              <a:rPr dirty="0" smtClean="0" sz="1100" spc="240">
                <a:solidFill>
                  <a:srgbClr val="3F3F3F"/>
                </a:solidFill>
                <a:latin typeface="Times New Roman"/>
                <a:cs typeface="Times New Roman"/>
              </a:rPr>
              <a:t>  </a:t>
            </a:r>
            <a:r>
              <a:rPr dirty="0" smtClean="0" sz="1100" spc="-35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">
                <a:solidFill>
                  <a:srgbClr val="0F0F0F"/>
                </a:solidFill>
                <a:latin typeface="Times New Roman"/>
                <a:cs typeface="Times New Roman"/>
              </a:rPr>
              <a:t>Note</a:t>
            </a:r>
            <a:r>
              <a:rPr dirty="0" smtClean="0" sz="1100" spc="1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0F0F0F"/>
                </a:solidFill>
                <a:latin typeface="Times New Roman"/>
                <a:cs typeface="Times New Roman"/>
              </a:rPr>
              <a:t>that</a:t>
            </a:r>
            <a:r>
              <a:rPr dirty="0" smtClean="0" sz="1100" spc="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40" i="1">
                <a:solidFill>
                  <a:srgbClr val="0F0F0F"/>
                </a:solidFill>
                <a:latin typeface="Times New Roman"/>
                <a:cs typeface="Times New Roman"/>
              </a:rPr>
              <a:t>8</a:t>
            </a:r>
            <a:r>
              <a:rPr dirty="0" smtClean="0" sz="1100" spc="-65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is</a:t>
            </a:r>
            <a:r>
              <a:rPr dirty="0" smtClean="0" sz="1100" spc="-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">
                <a:solidFill>
                  <a:srgbClr val="0F0F0F"/>
                </a:solidFill>
                <a:latin typeface="Times New Roman"/>
                <a:cs typeface="Times New Roman"/>
              </a:rPr>
              <a:t>limited</a:t>
            </a:r>
            <a:r>
              <a:rPr dirty="0" smtClean="0" sz="1100" spc="1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35">
                <a:solidFill>
                  <a:srgbClr val="0F0F0F"/>
                </a:solidFill>
                <a:latin typeface="Times New Roman"/>
                <a:cs typeface="Times New Roman"/>
              </a:rPr>
              <a:t>to</a:t>
            </a:r>
            <a:r>
              <a:rPr dirty="0" smtClean="0" sz="1100" spc="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range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	</a:t>
            </a:r>
            <a:r>
              <a:rPr dirty="0" smtClean="0" sz="1100" spc="215">
                <a:solidFill>
                  <a:srgbClr val="0F0F0F"/>
                </a:solidFill>
                <a:latin typeface="Times New Roman"/>
                <a:cs typeface="Times New Roman"/>
              </a:rPr>
              <a:t>0</a:t>
            </a:r>
            <a:r>
              <a:rPr dirty="0" smtClean="0" sz="1200" spc="570">
                <a:solidFill>
                  <a:srgbClr val="1F1F1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125" i="1">
                <a:solidFill>
                  <a:srgbClr val="0F0F0F"/>
                </a:solidFill>
                <a:latin typeface="Times New Roman"/>
                <a:cs typeface="Times New Roman"/>
              </a:rPr>
              <a:t>6</a:t>
            </a:r>
            <a:r>
              <a:rPr dirty="0" smtClean="0" sz="1100" spc="-140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525">
                <a:solidFill>
                  <a:srgbClr val="1F1F1F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r</a:t>
            </a:r>
            <a:r>
              <a:rPr dirty="0" smtClean="0" sz="1100" spc="-50">
                <a:solidFill>
                  <a:srgbClr val="0F0F0F"/>
                </a:solidFill>
                <a:latin typeface="Times New Roman"/>
                <a:cs typeface="Times New Roman"/>
              </a:rPr>
              <a:t>r</a:t>
            </a:r>
            <a:r>
              <a:rPr dirty="0" smtClean="0" sz="1100" spc="240">
                <a:solidFill>
                  <a:srgbClr val="3F3F3F"/>
                </a:solidFill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  <a:p>
            <a:pPr algn="just" marL="12700" marR="12700" indent="235585">
              <a:lnSpc>
                <a:spcPct val="91400"/>
              </a:lnSpc>
              <a:spcBef>
                <a:spcPts val="85"/>
              </a:spcBef>
            </a:pP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Figure</a:t>
            </a:r>
            <a:r>
              <a:rPr dirty="0" smtClean="0" sz="1000" spc="1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1-4</a:t>
            </a:r>
            <a:r>
              <a:rPr dirty="0" smtClean="0" sz="1000" spc="-1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0F0F0F"/>
                </a:solidFill>
                <a:latin typeface="Times New Roman"/>
                <a:cs typeface="Times New Roman"/>
              </a:rPr>
              <a:t>shows</a:t>
            </a:r>
            <a:r>
              <a:rPr dirty="0" smtClean="0" sz="1000" spc="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5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0F0F0F"/>
                </a:solidFill>
                <a:latin typeface="Times New Roman"/>
                <a:cs typeface="Times New Roman"/>
              </a:rPr>
              <a:t>three</a:t>
            </a:r>
            <a:r>
              <a:rPr dirty="0" smtClean="0" sz="1000" spc="10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0F0F0F"/>
                </a:solidFill>
                <a:latin typeface="Times New Roman"/>
                <a:cs typeface="Times New Roman"/>
              </a:rPr>
              <a:t>unit</a:t>
            </a:r>
            <a:r>
              <a:rPr dirty="0" smtClean="0" sz="1000" spc="10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0F0F0F"/>
                </a:solidFill>
                <a:latin typeface="Times New Roman"/>
                <a:cs typeface="Times New Roman"/>
              </a:rPr>
              <a:t>vectors</a:t>
            </a:r>
            <a:r>
              <a:rPr dirty="0" smtClean="0" sz="1000" spc="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0F0F0F"/>
                </a:solidFill>
                <a:latin typeface="Times New Roman"/>
                <a:cs typeface="Times New Roman"/>
              </a:rPr>
              <a:t>at</a:t>
            </a:r>
            <a:r>
              <a:rPr dirty="0" smtClean="0" sz="1000" spc="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F1F1F"/>
                </a:solidFill>
                <a:latin typeface="Times New Roman"/>
                <a:cs typeface="Times New Roman"/>
              </a:rPr>
              <a:t>point</a:t>
            </a:r>
            <a:r>
              <a:rPr dirty="0" smtClean="0" sz="1000" spc="114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 i="1">
                <a:solidFill>
                  <a:srgbClr val="0F0F0F"/>
                </a:solidFill>
                <a:latin typeface="Arial"/>
                <a:cs typeface="Arial"/>
              </a:rPr>
              <a:t>P.</a:t>
            </a:r>
            <a:r>
              <a:rPr dirty="0" smtClean="0" sz="1000" spc="45" i="1">
                <a:solidFill>
                  <a:srgbClr val="0F0F0F"/>
                </a:solidFill>
                <a:latin typeface="Arial"/>
                <a:cs typeface="Arial"/>
              </a:rPr>
              <a:t>   </a:t>
            </a:r>
            <a:r>
              <a:rPr dirty="0" smtClean="0" sz="1000" spc="-80" i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000" spc="65">
                <a:solidFill>
                  <a:srgbClr val="0F0F0F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5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F1F1F"/>
                </a:solidFill>
                <a:latin typeface="Times New Roman"/>
                <a:cs typeface="Times New Roman"/>
              </a:rPr>
              <a:t>cartesian</a:t>
            </a:r>
            <a:r>
              <a:rPr dirty="0" smtClean="0" sz="1000" spc="4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F1F1F"/>
                </a:solidFill>
                <a:latin typeface="Times New Roman"/>
                <a:cs typeface="Times New Roman"/>
              </a:rPr>
              <a:t>system</a:t>
            </a:r>
            <a:r>
              <a:rPr dirty="0" smtClean="0" sz="1000" spc="10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5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unit</a:t>
            </a:r>
            <a:r>
              <a:rPr dirty="0" smtClean="0" sz="1000" spc="9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5">
                <a:solidFill>
                  <a:srgbClr val="1F1F1F"/>
                </a:solidFill>
                <a:latin typeface="Times New Roman"/>
                <a:cs typeface="Times New Roman"/>
              </a:rPr>
              <a:t>vecton</a:t>
            </a:r>
            <a:r>
              <a:rPr dirty="0" smtClean="0" sz="1000" spc="5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F1F1F"/>
                </a:solidFill>
                <a:latin typeface="Times New Roman"/>
                <a:cs typeface="Times New Roman"/>
              </a:rPr>
              <a:t>have</a:t>
            </a:r>
            <a:r>
              <a:rPr dirty="0" smtClean="0" sz="1000" spc="2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35">
                <a:solidFill>
                  <a:srgbClr val="0F0F0F"/>
                </a:solidFill>
                <a:latin typeface="Times New Roman"/>
                <a:cs typeface="Times New Roman"/>
              </a:rPr>
              <a:t>fixed</a:t>
            </a:r>
            <a:r>
              <a:rPr dirty="0" smtClean="0" sz="1100" spc="-35">
                <a:solidFill>
                  <a:srgbClr val="0F0F0F"/>
                </a:solidFill>
                <a:latin typeface="Times New Roman"/>
                <a:cs typeface="Times New Roman"/>
              </a:rPr>
              <a:t> directions,</a:t>
            </a:r>
            <a:r>
              <a:rPr dirty="0" smtClean="0" sz="1100" spc="5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independent</a:t>
            </a:r>
            <a:r>
              <a:rPr dirty="0" smtClean="0" sz="1100" spc="9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1F1F1F"/>
                </a:solidFill>
                <a:latin typeface="Times New Roman"/>
                <a:cs typeface="Times New Roman"/>
              </a:rPr>
              <a:t>of</a:t>
            </a:r>
            <a:r>
              <a:rPr dirty="0" smtClean="0" sz="1100" spc="8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-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">
                <a:solidFill>
                  <a:srgbClr val="1F1F1F"/>
                </a:solidFill>
                <a:latin typeface="Times New Roman"/>
                <a:cs typeface="Times New Roman"/>
              </a:rPr>
              <a:t>location</a:t>
            </a:r>
            <a:r>
              <a:rPr dirty="0" smtClean="0" sz="1100" spc="6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0F0F0F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6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 i="1">
                <a:solidFill>
                  <a:srgbClr val="0F0F0F"/>
                </a:solidFill>
                <a:latin typeface="Arial"/>
                <a:cs typeface="Arial"/>
              </a:rPr>
              <a:t>P.</a:t>
            </a:r>
            <a:r>
              <a:rPr dirty="0" smtClean="0" sz="1000" spc="45" i="1">
                <a:solidFill>
                  <a:srgbClr val="0F0F0F"/>
                </a:solidFill>
                <a:latin typeface="Arial"/>
                <a:cs typeface="Arial"/>
              </a:rPr>
              <a:t>  </a:t>
            </a:r>
            <a:r>
              <a:rPr dirty="0" smtClean="0" sz="1000" spc="65" i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This</a:t>
            </a:r>
            <a:r>
              <a:rPr dirty="0" smtClean="0" sz="1100" spc="-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F1F1F"/>
                </a:solidFill>
                <a:latin typeface="Arial"/>
                <a:cs typeface="Arial"/>
              </a:rPr>
              <a:t>is</a:t>
            </a:r>
            <a:r>
              <a:rPr dirty="0" smtClean="0" sz="1000" spc="-11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dirty="0" smtClean="0" sz="1100" spc="15">
                <a:solidFill>
                  <a:srgbClr val="0F0F0F"/>
                </a:solidFill>
                <a:latin typeface="Times New Roman"/>
                <a:cs typeface="Times New Roman"/>
              </a:rPr>
              <a:t>not</a:t>
            </a:r>
            <a:r>
              <a:rPr dirty="0" smtClean="0" sz="1100" spc="6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5">
                <a:solidFill>
                  <a:srgbClr val="0F0F0F"/>
                </a:solidFill>
                <a:latin typeface="Times New Roman"/>
                <a:cs typeface="Times New Roman"/>
              </a:rPr>
              <a:t>true</a:t>
            </a:r>
            <a:r>
              <a:rPr dirty="0" smtClean="0" sz="1100" spc="-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5">
                <a:solidFill>
                  <a:srgbClr val="0F0F0F"/>
                </a:solidFill>
                <a:latin typeface="Times New Roman"/>
                <a:cs typeface="Times New Roman"/>
              </a:rPr>
              <a:t>for</a:t>
            </a:r>
            <a:r>
              <a:rPr dirty="0" smtClean="0" sz="1100" spc="-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-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30">
                <a:solidFill>
                  <a:srgbClr val="1F1F1F"/>
                </a:solidFill>
                <a:latin typeface="Times New Roman"/>
                <a:cs typeface="Times New Roman"/>
              </a:rPr>
              <a:t>other</a:t>
            </a:r>
            <a:r>
              <a:rPr dirty="0" smtClean="0" sz="1100" spc="3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">
                <a:solidFill>
                  <a:srgbClr val="0F0F0F"/>
                </a:solidFill>
                <a:latin typeface="Times New Roman"/>
                <a:cs typeface="Times New Roman"/>
              </a:rPr>
              <a:t>two</a:t>
            </a:r>
            <a:r>
              <a:rPr dirty="0" smtClean="0" sz="1100" spc="-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1F1F1F"/>
                </a:solidFill>
                <a:latin typeface="Times New Roman"/>
                <a:cs typeface="Times New Roman"/>
              </a:rPr>
              <a:t>systems</a:t>
            </a:r>
            <a:r>
              <a:rPr dirty="0" smtClean="0" sz="1100" spc="-2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1F1F1F"/>
                </a:solidFill>
                <a:latin typeface="Times New Roman"/>
                <a:cs typeface="Times New Roman"/>
              </a:rPr>
              <a:t>(</a:t>
            </a:r>
            <a:r>
              <a:rPr dirty="0" smtClean="0" sz="1100" spc="0">
                <a:solidFill>
                  <a:srgbClr val="1F1F1F"/>
                </a:solidFill>
                <a:latin typeface="Times New Roman"/>
                <a:cs typeface="Times New Roman"/>
              </a:rPr>
              <a:t>except</a:t>
            </a:r>
            <a:r>
              <a:rPr dirty="0" smtClean="0" sz="1100" spc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0F0F0F"/>
                </a:solidFill>
                <a:latin typeface="Times New Roman"/>
                <a:cs typeface="Times New Roman"/>
              </a:rPr>
              <a:t>in</a:t>
            </a:r>
            <a:r>
              <a:rPr dirty="0" smtClean="0" sz="1100" spc="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1F1F1F"/>
                </a:solidFill>
                <a:latin typeface="Times New Roman"/>
                <a:cs typeface="Times New Roman"/>
              </a:rPr>
              <a:t>case</a:t>
            </a:r>
            <a:r>
              <a:rPr dirty="0" smtClean="0" sz="1100" spc="9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1F1F1F"/>
                </a:solidFill>
                <a:latin typeface="Times New Roman"/>
                <a:cs typeface="Times New Roman"/>
              </a:rPr>
              <a:t>of</a:t>
            </a:r>
            <a:r>
              <a:rPr dirty="0" smtClean="0" sz="1100" spc="-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50" b="1">
                <a:solidFill>
                  <a:srgbClr val="0F0F0F"/>
                </a:solidFill>
                <a:latin typeface="Times New Roman"/>
                <a:cs typeface="Times New Roman"/>
              </a:rPr>
              <a:t>a,</a:t>
            </a:r>
            <a:r>
              <a:rPr dirty="0" smtClean="0" sz="1150" spc="-40" b="1">
                <a:solidFill>
                  <a:srgbClr val="0F0F0F"/>
                </a:solidFill>
                <a:latin typeface="Times New Roman"/>
                <a:cs typeface="Times New Roman"/>
              </a:rPr>
              <a:t>)</a:t>
            </a:r>
            <a:r>
              <a:rPr dirty="0" smtClean="0" sz="1150" spc="50" b="1">
                <a:solidFill>
                  <a:srgbClr val="3F3F3F"/>
                </a:solidFill>
                <a:latin typeface="Times New Roman"/>
                <a:cs typeface="Times New Roman"/>
              </a:rPr>
              <a:t>.</a:t>
            </a:r>
            <a:r>
              <a:rPr dirty="0" smtClean="0" sz="1150" spc="50" b="1">
                <a:solidFill>
                  <a:srgbClr val="3F3F3F"/>
                </a:solidFill>
                <a:latin typeface="Times New Roman"/>
                <a:cs typeface="Times New Roman"/>
              </a:rPr>
              <a:t>   </a:t>
            </a:r>
            <a:r>
              <a:rPr dirty="0" smtClean="0" sz="1150" spc="-135" b="1">
                <a:solidFill>
                  <a:srgbClr val="3F3F3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1F1F1F"/>
                </a:solidFill>
                <a:latin typeface="Times New Roman"/>
                <a:cs typeface="Times New Roman"/>
              </a:rPr>
              <a:t>Each</a:t>
            </a:r>
            <a:r>
              <a:rPr dirty="0" smtClean="0" sz="1100" spc="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7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unit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0F0F0F"/>
                </a:solidFill>
                <a:latin typeface="Times New Roman"/>
                <a:cs typeface="Times New Roman"/>
              </a:rPr>
              <a:t>vector</a:t>
            </a:r>
            <a:r>
              <a:rPr dirty="0" smtClean="0" sz="1100" spc="-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8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is</a:t>
            </a:r>
            <a:r>
              <a:rPr dirty="0" smtClean="0" sz="1100" spc="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normal </a:t>
            </a:r>
            <a:r>
              <a:rPr dirty="0" smtClean="0" sz="1100" spc="-1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60">
                <a:solidFill>
                  <a:srgbClr val="0F0F0F"/>
                </a:solidFill>
                <a:latin typeface="Times New Roman"/>
                <a:cs typeface="Times New Roman"/>
              </a:rPr>
              <a:t>to</a:t>
            </a:r>
            <a:r>
              <a:rPr dirty="0" smtClean="0" sz="1100" spc="9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its</a:t>
            </a:r>
            <a:r>
              <a:rPr dirty="0" smtClean="0" sz="1000" spc="10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1F1F1F"/>
                </a:solidFill>
                <a:latin typeface="Times New Roman"/>
                <a:cs typeface="Times New Roman"/>
              </a:rPr>
              <a:t>coordinate</a:t>
            </a:r>
            <a:r>
              <a:rPr dirty="0" smtClean="0" sz="1100" spc="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2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1F1F1F"/>
                </a:solidFill>
                <a:latin typeface="Times New Roman"/>
                <a:cs typeface="Times New Roman"/>
              </a:rPr>
              <a:t>surface </a:t>
            </a:r>
            <a:r>
              <a:rPr dirty="0" smtClean="0" sz="1100" spc="-13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0">
                <a:solidFill>
                  <a:srgbClr val="1F1F1F"/>
                </a:solidFill>
                <a:latin typeface="Times New Roman"/>
                <a:cs typeface="Times New Roman"/>
              </a:rPr>
              <a:t>and</a:t>
            </a:r>
            <a:r>
              <a:rPr dirty="0" smtClean="0" sz="1100" spc="1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1F1F1F"/>
                </a:solidFill>
                <a:latin typeface="Times New Roman"/>
                <a:cs typeface="Times New Roman"/>
              </a:rPr>
              <a:t>is</a:t>
            </a:r>
            <a:r>
              <a:rPr dirty="0" smtClean="0" sz="1100" spc="7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1F1F1F"/>
                </a:solidFill>
                <a:latin typeface="Times New Roman"/>
                <a:cs typeface="Times New Roman"/>
              </a:rPr>
              <a:t>in</a:t>
            </a:r>
            <a:r>
              <a:rPr dirty="0" smtClean="0" sz="1100" spc="11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direction </a:t>
            </a:r>
            <a:r>
              <a:rPr dirty="0" smtClean="0" sz="1100" spc="-10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1F1F1F"/>
                </a:solidFill>
                <a:latin typeface="Times New Roman"/>
                <a:cs typeface="Times New Roman"/>
              </a:rPr>
              <a:t>in</a:t>
            </a:r>
            <a:r>
              <a:rPr dirty="0" smtClean="0" sz="1100" spc="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30">
                <a:solidFill>
                  <a:srgbClr val="0F0F0F"/>
                </a:solidFill>
                <a:latin typeface="Times New Roman"/>
                <a:cs typeface="Times New Roman"/>
              </a:rPr>
              <a:t>which</a:t>
            </a:r>
            <a:r>
              <a:rPr dirty="0" smtClean="0" sz="1100" spc="8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1F1F1F"/>
                </a:solidFill>
                <a:latin typeface="Times New Roman"/>
                <a:cs typeface="Times New Roman"/>
              </a:rPr>
              <a:t>coordinate</a:t>
            </a:r>
            <a:r>
              <a:rPr dirty="0" smtClean="0" sz="1100" spc="6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increases.   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20">
                <a:solidFill>
                  <a:srgbClr val="0F0F0F"/>
                </a:solidFill>
                <a:latin typeface="Times New Roman"/>
                <a:cs typeface="Times New Roman"/>
              </a:rPr>
              <a:t>Notice</a:t>
            </a:r>
            <a:r>
              <a:rPr dirty="0" smtClean="0" sz="1100" spc="9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that</a:t>
            </a:r>
            <a:r>
              <a:rPr dirty="0" smtClean="0" sz="1100" spc="6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1F1F1F"/>
                </a:solidFill>
                <a:latin typeface="Times New Roman"/>
                <a:cs typeface="Times New Roman"/>
              </a:rPr>
              <a:t>all</a:t>
            </a:r>
            <a:r>
              <a:rPr dirty="0" smtClean="0" sz="1100" spc="2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these</a:t>
            </a:r>
            <a:r>
              <a:rPr dirty="0" smtClean="0" sz="1100" spc="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1F1F1F"/>
                </a:solidFill>
                <a:latin typeface="Times New Roman"/>
                <a:cs typeface="Times New Roman"/>
              </a:rPr>
              <a:t>systems</a:t>
            </a:r>
            <a:r>
              <a:rPr dirty="0" smtClean="0" sz="1100" spc="-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30">
                <a:solidFill>
                  <a:srgbClr val="1F1F1F"/>
                </a:solidFill>
                <a:latin typeface="Times New Roman"/>
                <a:cs typeface="Times New Roman"/>
              </a:rPr>
              <a:t>are</a:t>
            </a:r>
            <a:r>
              <a:rPr dirty="0" smtClean="0" sz="1100" spc="85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right-handed: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551272" y="9226789"/>
            <a:ext cx="685800" cy="2025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90">
                <a:solidFill>
                  <a:srgbClr val="0F0F0F"/>
                </a:solidFill>
                <a:latin typeface="Arial"/>
                <a:cs typeface="Arial"/>
              </a:rPr>
              <a:t>....</a:t>
            </a:r>
            <a:r>
              <a:rPr dirty="0" smtClean="0" sz="1200" spc="-155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200" spc="90">
                <a:solidFill>
                  <a:srgbClr val="0F0F0F"/>
                </a:solidFill>
                <a:latin typeface="Arial"/>
                <a:cs typeface="Arial"/>
              </a:rPr>
              <a:t>x</a:t>
            </a:r>
            <a:r>
              <a:rPr dirty="0" smtClean="0" sz="1200" spc="-12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250" spc="5">
                <a:solidFill>
                  <a:srgbClr val="0F0F0F"/>
                </a:solidFill>
                <a:latin typeface="Times New Roman"/>
                <a:cs typeface="Times New Roman"/>
              </a:rPr>
              <a:t>a,.=</a:t>
            </a:r>
            <a:r>
              <a:rPr dirty="0" smtClean="0" sz="1250" spc="-1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45" b="1">
                <a:solidFill>
                  <a:srgbClr val="0F0F0F"/>
                </a:solidFill>
                <a:latin typeface="Times New Roman"/>
                <a:cs typeface="Times New Roman"/>
              </a:rPr>
              <a:t>a,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580310" y="9174791"/>
            <a:ext cx="695325" cy="2787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20">
                <a:solidFill>
                  <a:srgbClr val="0F0F0F"/>
                </a:solidFill>
                <a:latin typeface="Times New Roman"/>
                <a:cs typeface="Times New Roman"/>
              </a:rPr>
              <a:t>a,.x</a:t>
            </a:r>
            <a:r>
              <a:rPr dirty="0" smtClean="0" sz="1200" spc="-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-40">
                <a:solidFill>
                  <a:srgbClr val="0F0F0F"/>
                </a:solidFill>
                <a:latin typeface="Times New Roman"/>
                <a:cs typeface="Times New Roman"/>
              </a:rPr>
              <a:t>a.,</a:t>
            </a:r>
            <a:r>
              <a:rPr dirty="0" smtClean="0" sz="1250" spc="-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75">
                <a:solidFill>
                  <a:srgbClr val="1F1F1F"/>
                </a:solidFill>
                <a:latin typeface="Times New Roman"/>
                <a:cs typeface="Times New Roman"/>
              </a:rPr>
              <a:t>=•,</a:t>
            </a:r>
            <a:endParaRPr sz="17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9510" y="1879600"/>
            <a:ext cx="1444978" cy="11909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3149600" y="1749778"/>
            <a:ext cx="1507067" cy="1320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006621" y="1738489"/>
            <a:ext cx="976488" cy="14393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444978" y="6039555"/>
            <a:ext cx="1365956" cy="98213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029200" y="5819421"/>
            <a:ext cx="993422" cy="125871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296354" y="5926666"/>
            <a:ext cx="1332089" cy="109502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1876778" y="1473200"/>
            <a:ext cx="0" cy="434621"/>
          </a:xfrm>
          <a:custGeom>
            <a:avLst/>
            <a:gdLst/>
            <a:ahLst/>
            <a:cxnLst/>
            <a:rect l="l" t="t" r="r" b="b"/>
            <a:pathLst>
              <a:path w="0" h="434621">
                <a:moveTo>
                  <a:pt x="0" y="434621"/>
                </a:moveTo>
                <a:lnTo>
                  <a:pt x="0" y="0"/>
                </a:lnTo>
              </a:path>
            </a:pathLst>
          </a:custGeom>
          <a:ln w="11288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5946421" y="2144889"/>
            <a:ext cx="0" cy="880532"/>
          </a:xfrm>
          <a:custGeom>
            <a:avLst/>
            <a:gdLst/>
            <a:ahLst/>
            <a:cxnLst/>
            <a:rect l="l" t="t" r="r" b="b"/>
            <a:pathLst>
              <a:path w="0" h="880532">
                <a:moveTo>
                  <a:pt x="0" y="880532"/>
                </a:moveTo>
                <a:lnTo>
                  <a:pt x="0" y="0"/>
                </a:lnTo>
              </a:path>
            </a:pathLst>
          </a:custGeom>
          <a:ln w="16933">
            <a:solidFill>
              <a:srgbClr val="3F3F3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1905000" y="5480756"/>
            <a:ext cx="0" cy="581376"/>
          </a:xfrm>
          <a:custGeom>
            <a:avLst/>
            <a:gdLst/>
            <a:ahLst/>
            <a:cxnLst/>
            <a:rect l="l" t="t" r="r" b="b"/>
            <a:pathLst>
              <a:path w="0" h="581376">
                <a:moveTo>
                  <a:pt x="0" y="581376"/>
                </a:moveTo>
                <a:lnTo>
                  <a:pt x="0" y="0"/>
                </a:lnTo>
              </a:path>
            </a:pathLst>
          </a:custGeom>
          <a:ln w="16933">
            <a:solidFill>
              <a:srgbClr val="2F2F2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733800" y="5469466"/>
            <a:ext cx="0" cy="479776"/>
          </a:xfrm>
          <a:custGeom>
            <a:avLst/>
            <a:gdLst/>
            <a:ahLst/>
            <a:cxnLst/>
            <a:rect l="l" t="t" r="r" b="b"/>
            <a:pathLst>
              <a:path w="0" h="479776">
                <a:moveTo>
                  <a:pt x="0" y="479776"/>
                </a:moveTo>
                <a:lnTo>
                  <a:pt x="0" y="0"/>
                </a:lnTo>
              </a:path>
            </a:pathLst>
          </a:custGeom>
          <a:ln w="11288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076677" y="1025172"/>
            <a:ext cx="100330" cy="1568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55">
                <a:solidFill>
                  <a:srgbClr val="131313"/>
                </a:solidFill>
                <a:latin typeface="Arial"/>
                <a:cs typeface="Arial"/>
              </a:rPr>
              <a:t>4</a:t>
            </a:r>
            <a:endParaRPr sz="9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48367" y="1413933"/>
            <a:ext cx="80010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solidFill>
                  <a:srgbClr val="131313"/>
                </a:solidFill>
                <a:latin typeface="Times New Roman"/>
                <a:cs typeface="Times New Roman"/>
              </a:rPr>
              <a:t>z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324100" y="1740604"/>
            <a:ext cx="470534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-90" i="1">
                <a:solidFill>
                  <a:srgbClr val="2A2A2A"/>
                </a:solidFill>
                <a:latin typeface="Times New Roman"/>
                <a:cs typeface="Times New Roman"/>
              </a:rPr>
              <a:t>z</a:t>
            </a:r>
            <a:r>
              <a:rPr dirty="0" smtClean="0" sz="1050" spc="-5" i="1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120" i="1">
                <a:solidFill>
                  <a:srgbClr val="2A2A2A"/>
                </a:solidFill>
                <a:latin typeface="Arial"/>
                <a:cs typeface="Arial"/>
              </a:rPr>
              <a:t>=</a:t>
            </a:r>
            <a:r>
              <a:rPr dirty="0" smtClean="0" sz="800" spc="-105" i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850" spc="10">
                <a:solidFill>
                  <a:srgbClr val="131313"/>
                </a:solidFill>
                <a:latin typeface="Times New Roman"/>
                <a:cs typeface="Times New Roman"/>
              </a:rPr>
              <a:t>cons</a:t>
            </a:r>
            <a:r>
              <a:rPr dirty="0" smtClean="0" sz="850" spc="50">
                <a:solidFill>
                  <a:srgbClr val="131313"/>
                </a:solidFill>
                <a:latin typeface="Times New Roman"/>
                <a:cs typeface="Times New Roman"/>
              </a:rPr>
              <a:t>t</a:t>
            </a:r>
            <a:r>
              <a:rPr dirty="0" smtClean="0" sz="850" spc="90">
                <a:solidFill>
                  <a:srgbClr val="484848"/>
                </a:solidFill>
                <a:latin typeface="Times New Roman"/>
                <a:cs typeface="Times New Roman"/>
              </a:rPr>
              <a:t>.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74989" y="3402895"/>
            <a:ext cx="593090" cy="1422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75">
                <a:solidFill>
                  <a:srgbClr val="131313"/>
                </a:solidFill>
                <a:latin typeface="Arial"/>
                <a:cs typeface="Arial"/>
              </a:rPr>
              <a:t>(a)</a:t>
            </a:r>
            <a:r>
              <a:rPr dirty="0" smtClean="0" sz="700" spc="-9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850" spc="0">
                <a:solidFill>
                  <a:srgbClr val="2A2A2A"/>
                </a:solidFill>
                <a:latin typeface="Times New Roman"/>
                <a:cs typeface="Times New Roman"/>
              </a:rPr>
              <a:t>Cartesian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11878" y="1018822"/>
            <a:ext cx="1216660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5">
                <a:solidFill>
                  <a:srgbClr val="131313"/>
                </a:solidFill>
                <a:latin typeface="Times New Roman"/>
                <a:cs typeface="Times New Roman"/>
              </a:rPr>
              <a:t>VECTOR</a:t>
            </a:r>
            <a:r>
              <a:rPr dirty="0" smtClean="0" sz="1000" spc="-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131313"/>
                </a:solidFill>
                <a:latin typeface="Times New Roman"/>
                <a:cs typeface="Times New Roman"/>
              </a:rPr>
              <a:t>ANALYSIS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582811" y="1414639"/>
            <a:ext cx="79375" cy="157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>
                <a:solidFill>
                  <a:srgbClr val="2A2A2A"/>
                </a:solidFill>
                <a:latin typeface="Times New Roman"/>
                <a:cs typeface="Times New Roman"/>
              </a:rPr>
              <a:t>z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887611" y="1602316"/>
            <a:ext cx="455930" cy="1422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110">
                <a:solidFill>
                  <a:srgbClr val="131313"/>
                </a:solidFill>
                <a:latin typeface="Times New Roman"/>
                <a:cs typeface="Times New Roman"/>
              </a:rPr>
              <a:t>r</a:t>
            </a:r>
            <a:r>
              <a:rPr dirty="0" smtClean="0" sz="850" spc="-8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25">
                <a:solidFill>
                  <a:srgbClr val="484848"/>
                </a:solidFill>
                <a:latin typeface="Times New Roman"/>
                <a:cs typeface="Times New Roman"/>
              </a:rPr>
              <a:t>=</a:t>
            </a:r>
            <a:r>
              <a:rPr dirty="0" smtClean="0" sz="850" spc="-15">
                <a:solidFill>
                  <a:srgbClr val="484848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20">
                <a:solidFill>
                  <a:srgbClr val="131313"/>
                </a:solidFill>
                <a:latin typeface="Times New Roman"/>
                <a:cs typeface="Times New Roman"/>
              </a:rPr>
              <a:t>const.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24010" y="3034595"/>
            <a:ext cx="76200" cy="958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 spc="25" i="1">
                <a:solidFill>
                  <a:srgbClr val="2A2A2A"/>
                </a:solidFill>
                <a:latin typeface="Arial"/>
                <a:cs typeface="Arial"/>
              </a:rPr>
              <a:t>X</a:t>
            </a:r>
            <a:endParaRPr sz="5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207478" y="1030110"/>
            <a:ext cx="585470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10">
                <a:solidFill>
                  <a:srgbClr val="131313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10">
                <a:solidFill>
                  <a:srgbClr val="131313"/>
                </a:solidFill>
                <a:latin typeface="Times New Roman"/>
                <a:cs typeface="Times New Roman"/>
              </a:rPr>
              <a:t>CHA</a:t>
            </a:r>
            <a:r>
              <a:rPr dirty="0" smtClean="0" sz="1000" spc="-15">
                <a:solidFill>
                  <a:srgbClr val="131313"/>
                </a:solidFill>
                <a:latin typeface="Times New Roman"/>
                <a:cs typeface="Times New Roman"/>
              </a:rPr>
              <a:t>P</a:t>
            </a:r>
            <a:r>
              <a:rPr dirty="0" smtClean="0" sz="1000" spc="260">
                <a:solidFill>
                  <a:srgbClr val="484848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-5">
                <a:solidFill>
                  <a:srgbClr val="48484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5">
                <a:solidFill>
                  <a:srgbClr val="131313"/>
                </a:solidFill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484988" y="1416754"/>
            <a:ext cx="80010" cy="133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25">
                <a:solidFill>
                  <a:srgbClr val="2A2A2A"/>
                </a:solidFill>
                <a:latin typeface="Arial"/>
                <a:cs typeface="Arial"/>
              </a:rPr>
              <a:t>z</a:t>
            </a:r>
            <a:endParaRPr sz="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676900" y="1557160"/>
            <a:ext cx="481965" cy="1422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60" i="1">
                <a:solidFill>
                  <a:srgbClr val="131313"/>
                </a:solidFill>
                <a:latin typeface="Times New Roman"/>
                <a:cs typeface="Times New Roman"/>
              </a:rPr>
              <a:t>6"'</a:t>
            </a:r>
            <a:r>
              <a:rPr dirty="0" smtClean="0" sz="850" spc="10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15">
                <a:solidFill>
                  <a:srgbClr val="2A2A2A"/>
                </a:solidFill>
                <a:latin typeface="Times New Roman"/>
                <a:cs typeface="Times New Roman"/>
              </a:rPr>
              <a:t>cons</a:t>
            </a:r>
            <a:r>
              <a:rPr dirty="0" smtClean="0" sz="850" spc="20">
                <a:solidFill>
                  <a:srgbClr val="2A2A2A"/>
                </a:solidFill>
                <a:latin typeface="Times New Roman"/>
                <a:cs typeface="Times New Roman"/>
              </a:rPr>
              <a:t>t</a:t>
            </a:r>
            <a:r>
              <a:rPr dirty="0" smtClean="0" sz="850" spc="90">
                <a:solidFill>
                  <a:srgbClr val="484848"/>
                </a:solidFill>
                <a:latin typeface="Times New Roman"/>
                <a:cs typeface="Times New Roman"/>
              </a:rPr>
              <a:t>.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881033" y="3107972"/>
            <a:ext cx="81280" cy="958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 spc="65" i="1">
                <a:solidFill>
                  <a:srgbClr val="484848"/>
                </a:solidFill>
                <a:latin typeface="Arial"/>
                <a:cs typeface="Arial"/>
              </a:rPr>
              <a:t>X</a:t>
            </a:r>
            <a:endParaRPr sz="5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357033" y="3402895"/>
            <a:ext cx="677545" cy="1422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45">
                <a:solidFill>
                  <a:srgbClr val="131313"/>
                </a:solidFill>
                <a:latin typeface="Times New Roman"/>
                <a:cs typeface="Times New Roman"/>
              </a:rPr>
              <a:t>(b</a:t>
            </a:r>
            <a:r>
              <a:rPr dirty="0" smtClean="0" sz="850" spc="105">
                <a:solidFill>
                  <a:srgbClr val="131313"/>
                </a:solidFill>
                <a:latin typeface="Times New Roman"/>
                <a:cs typeface="Times New Roman"/>
              </a:rPr>
              <a:t>)</a:t>
            </a:r>
            <a:r>
              <a:rPr dirty="0" smtClean="0" sz="850" spc="5">
                <a:solidFill>
                  <a:srgbClr val="131313"/>
                </a:solidFill>
                <a:latin typeface="Times New Roman"/>
                <a:cs typeface="Times New Roman"/>
              </a:rPr>
              <a:t>Cylindrical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74232" y="3641371"/>
            <a:ext cx="3328670" cy="5168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468630">
              <a:lnSpc>
                <a:spcPct val="100000"/>
              </a:lnSpc>
            </a:pPr>
            <a:r>
              <a:rPr dirty="0" smtClean="0" sz="1150" spc="40">
                <a:solidFill>
                  <a:srgbClr val="131313"/>
                </a:solidFill>
                <a:latin typeface="Arial"/>
                <a:cs typeface="Arial"/>
              </a:rPr>
              <a:t>f'll·</a:t>
            </a:r>
            <a:r>
              <a:rPr dirty="0" smtClean="0" sz="1150" spc="-7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900" spc="60">
                <a:solidFill>
                  <a:srgbClr val="131313"/>
                </a:solidFill>
                <a:latin typeface="Times New Roman"/>
                <a:cs typeface="Times New Roman"/>
              </a:rPr>
              <a:t>1-3</a:t>
            </a:r>
            <a:endParaRPr sz="9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92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mtClean="0" sz="1000" spc="140">
                <a:solidFill>
                  <a:srgbClr val="131313"/>
                </a:solidFill>
                <a:latin typeface="Times New Roman"/>
                <a:cs typeface="Times New Roman"/>
              </a:rPr>
              <a:t>1be</a:t>
            </a:r>
            <a:r>
              <a:rPr dirty="0" smtClean="0" sz="1000" spc="-10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component</a:t>
            </a:r>
            <a:r>
              <a:rPr dirty="0" smtClean="0" sz="1000" spc="1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forms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5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20">
                <a:solidFill>
                  <a:srgbClr val="131313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vector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5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0">
                <a:solidFill>
                  <a:srgbClr val="131313"/>
                </a:solidFill>
                <a:latin typeface="Times New Roman"/>
                <a:cs typeface="Times New Roman"/>
              </a:rPr>
              <a:t>three</a:t>
            </a:r>
            <a:r>
              <a:rPr dirty="0" smtClean="0" sz="1000" spc="5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systems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0">
                <a:solidFill>
                  <a:srgbClr val="131313"/>
                </a:solidFill>
                <a:latin typeface="Times New Roman"/>
                <a:cs typeface="Times New Roman"/>
              </a:rPr>
              <a:t>are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919611" y="2449689"/>
            <a:ext cx="557530" cy="1346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225" i="1">
                <a:solidFill>
                  <a:srgbClr val="131313"/>
                </a:solidFill>
                <a:latin typeface="Times New Roman"/>
                <a:cs typeface="Times New Roman"/>
              </a:rPr>
              <a:t>1---.,_y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606920" y="3177116"/>
            <a:ext cx="425450" cy="1422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165" i="1">
                <a:solidFill>
                  <a:srgbClr val="131313"/>
                </a:solidFill>
                <a:latin typeface="Times New Roman"/>
                <a:cs typeface="Times New Roman"/>
              </a:rPr>
              <a:t>::</a:t>
            </a:r>
            <a:r>
              <a:rPr dirty="0" smtClean="0" sz="850" spc="-75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10">
                <a:solidFill>
                  <a:srgbClr val="2A2A2A"/>
                </a:solidFill>
                <a:latin typeface="Times New Roman"/>
                <a:cs typeface="Times New Roman"/>
              </a:rPr>
              <a:t>const.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293078" y="3402895"/>
            <a:ext cx="585470" cy="1422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75">
                <a:solidFill>
                  <a:srgbClr val="131313"/>
                </a:solidFill>
                <a:latin typeface="Arial"/>
                <a:cs typeface="Arial"/>
              </a:rPr>
              <a:t>(c)</a:t>
            </a:r>
            <a:r>
              <a:rPr dirty="0" smtClean="0" sz="700" spc="-5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850" spc="-5">
                <a:solidFill>
                  <a:srgbClr val="131313"/>
                </a:solidFill>
                <a:latin typeface="Times New Roman"/>
                <a:cs typeface="Times New Roman"/>
              </a:rPr>
              <a:t>Spherical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724856" y="4171955"/>
            <a:ext cx="1426845" cy="6775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7780" marR="12700" indent="-5715">
              <a:lnSpc>
                <a:spcPct val="116100"/>
              </a:lnSpc>
            </a:pPr>
            <a:r>
              <a:rPr dirty="0" smtClean="0" sz="1050" spc="215">
                <a:solidFill>
                  <a:srgbClr val="131313"/>
                </a:solidFill>
                <a:latin typeface="Times New Roman"/>
                <a:cs typeface="Times New Roman"/>
              </a:rPr>
              <a:t>A=</a:t>
            </a:r>
            <a:r>
              <a:rPr dirty="0" smtClean="0" sz="1050" spc="-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00">
                <a:solidFill>
                  <a:srgbClr val="131313"/>
                </a:solidFill>
                <a:latin typeface="Times New Roman"/>
                <a:cs typeface="Times New Roman"/>
              </a:rPr>
              <a:t>A,</a:t>
            </a:r>
            <a:r>
              <a:rPr dirty="0" smtClean="0" sz="1050" spc="-10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0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75">
                <a:solidFill>
                  <a:srgbClr val="131313"/>
                </a:solidFill>
                <a:latin typeface="Times New Roman"/>
                <a:cs typeface="Times New Roman"/>
              </a:rPr>
              <a:t>a,</a:t>
            </a:r>
            <a:r>
              <a:rPr dirty="0" smtClean="0" sz="1050" spc="-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54" i="1">
                <a:solidFill>
                  <a:srgbClr val="131313"/>
                </a:solidFill>
                <a:latin typeface="Times New Roman"/>
                <a:cs typeface="Times New Roman"/>
              </a:rPr>
              <a:t>+</a:t>
            </a:r>
            <a:r>
              <a:rPr dirty="0" smtClean="0" sz="1050" spc="70" i="1">
                <a:solidFill>
                  <a:srgbClr val="131313"/>
                </a:solidFill>
                <a:latin typeface="Times New Roman"/>
                <a:cs typeface="Times New Roman"/>
              </a:rPr>
              <a:t>A</a:t>
            </a:r>
            <a:r>
              <a:rPr dirty="0" smtClean="0" sz="650" spc="110" i="1">
                <a:solidFill>
                  <a:srgbClr val="2A2A2A"/>
                </a:solidFill>
                <a:latin typeface="Times New Roman"/>
                <a:cs typeface="Times New Roman"/>
              </a:rPr>
              <a:t>yay</a:t>
            </a:r>
            <a:r>
              <a:rPr dirty="0" smtClean="0" sz="650" spc="110" i="1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650" spc="30" i="1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204">
                <a:solidFill>
                  <a:srgbClr val="131313"/>
                </a:solidFill>
                <a:latin typeface="Arial"/>
                <a:cs typeface="Arial"/>
              </a:rPr>
              <a:t>+</a:t>
            </a:r>
            <a:r>
              <a:rPr dirty="0" smtClean="0" sz="1050" spc="45" i="1">
                <a:solidFill>
                  <a:srgbClr val="131313"/>
                </a:solidFill>
                <a:latin typeface="Times New Roman"/>
                <a:cs typeface="Times New Roman"/>
              </a:rPr>
              <a:t>Az•z</a:t>
            </a:r>
            <a:r>
              <a:rPr dirty="0" smtClean="0" sz="1050" spc="25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85">
                <a:solidFill>
                  <a:srgbClr val="131313"/>
                </a:solidFill>
                <a:latin typeface="Times New Roman"/>
                <a:cs typeface="Times New Roman"/>
              </a:rPr>
              <a:t>A=</a:t>
            </a:r>
            <a:r>
              <a:rPr dirty="0" smtClean="0" sz="1050" spc="-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45" i="1">
                <a:solidFill>
                  <a:srgbClr val="131313"/>
                </a:solidFill>
                <a:latin typeface="Times New Roman"/>
                <a:cs typeface="Times New Roman"/>
              </a:rPr>
              <a:t>A,.a,</a:t>
            </a:r>
            <a:r>
              <a:rPr dirty="0" smtClean="0" sz="1200" spc="-65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160">
                <a:solidFill>
                  <a:srgbClr val="131313"/>
                </a:solidFill>
                <a:latin typeface="Arial"/>
                <a:cs typeface="Arial"/>
              </a:rPr>
              <a:t>+</a:t>
            </a:r>
            <a:r>
              <a:rPr dirty="0" smtClean="0" sz="1200" spc="70" i="1">
                <a:solidFill>
                  <a:srgbClr val="131313"/>
                </a:solidFill>
                <a:latin typeface="Times New Roman"/>
                <a:cs typeface="Times New Roman"/>
              </a:rPr>
              <a:t>A•••</a:t>
            </a:r>
            <a:r>
              <a:rPr dirty="0" smtClean="0" sz="1200" spc="55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160">
                <a:solidFill>
                  <a:srgbClr val="2A2A2A"/>
                </a:solidFill>
                <a:latin typeface="Arial"/>
                <a:cs typeface="Arial"/>
              </a:rPr>
              <a:t>+</a:t>
            </a:r>
            <a:r>
              <a:rPr dirty="0" smtClean="0" sz="1050" spc="20">
                <a:solidFill>
                  <a:srgbClr val="131313"/>
                </a:solidFill>
                <a:latin typeface="Times New Roman"/>
                <a:cs typeface="Times New Roman"/>
              </a:rPr>
              <a:t>A,az</a:t>
            </a:r>
            <a:r>
              <a:rPr dirty="0" smtClean="0" sz="1050" spc="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85">
                <a:solidFill>
                  <a:srgbClr val="131313"/>
                </a:solidFill>
                <a:latin typeface="Times New Roman"/>
                <a:cs typeface="Times New Roman"/>
              </a:rPr>
              <a:t>A=</a:t>
            </a:r>
            <a:r>
              <a:rPr dirty="0" smtClean="0" sz="1050" spc="-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45" i="1">
                <a:solidFill>
                  <a:srgbClr val="131313"/>
                </a:solidFill>
                <a:latin typeface="Times New Roman"/>
                <a:cs typeface="Times New Roman"/>
              </a:rPr>
              <a:t>A,.a,</a:t>
            </a:r>
            <a:r>
              <a:rPr dirty="0" smtClean="0" sz="1200" spc="-65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105">
                <a:solidFill>
                  <a:srgbClr val="131313"/>
                </a:solidFill>
                <a:latin typeface="Arial"/>
                <a:cs typeface="Arial"/>
              </a:rPr>
              <a:t>+</a:t>
            </a:r>
            <a:r>
              <a:rPr dirty="0" smtClean="0" sz="1200" spc="100" i="1">
                <a:solidFill>
                  <a:srgbClr val="131313"/>
                </a:solidFill>
                <a:latin typeface="Times New Roman"/>
                <a:cs typeface="Times New Roman"/>
              </a:rPr>
              <a:t>A</a:t>
            </a:r>
            <a:r>
              <a:rPr dirty="0" smtClean="0" baseline="-17094" sz="975" spc="172" i="1">
                <a:solidFill>
                  <a:srgbClr val="131313"/>
                </a:solidFill>
                <a:latin typeface="Times New Roman"/>
                <a:cs typeface="Times New Roman"/>
              </a:rPr>
              <a:t>6</a:t>
            </a:r>
            <a:r>
              <a:rPr dirty="0" smtClean="0" sz="1150" spc="-45" i="1">
                <a:solidFill>
                  <a:srgbClr val="131313"/>
                </a:solidFill>
                <a:latin typeface="Times New Roman"/>
                <a:cs typeface="Times New Roman"/>
              </a:rPr>
              <a:t>a</a:t>
            </a:r>
            <a:r>
              <a:rPr dirty="0" smtClean="0" baseline="-17094" sz="975" spc="217" i="1">
                <a:solidFill>
                  <a:srgbClr val="131313"/>
                </a:solidFill>
                <a:latin typeface="Times New Roman"/>
                <a:cs typeface="Times New Roman"/>
              </a:rPr>
              <a:t>6</a:t>
            </a:r>
            <a:r>
              <a:rPr dirty="0" smtClean="0" baseline="-17094" sz="975" spc="217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-17094" sz="975" spc="-67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75">
                <a:solidFill>
                  <a:srgbClr val="131313"/>
                </a:solidFill>
                <a:latin typeface="Arial"/>
                <a:cs typeface="Arial"/>
              </a:rPr>
              <a:t>+</a:t>
            </a:r>
            <a:r>
              <a:rPr dirty="0" smtClean="0" sz="1050" spc="30">
                <a:solidFill>
                  <a:srgbClr val="131313"/>
                </a:solidFill>
                <a:latin typeface="Times New Roman"/>
                <a:cs typeface="Times New Roman"/>
              </a:rPr>
              <a:t>A.,.a.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339166" y="4145917"/>
            <a:ext cx="690245" cy="6896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48100"/>
              </a:lnSpc>
            </a:pP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cartesian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)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cylindrical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)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spherical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059744" y="4890916"/>
            <a:ext cx="5688330" cy="328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5080">
              <a:lnSpc>
                <a:spcPct val="103699"/>
              </a:lnSpc>
            </a:pPr>
            <a:r>
              <a:rPr dirty="0" smtClean="0" sz="1000" spc="55">
                <a:solidFill>
                  <a:srgbClr val="131313"/>
                </a:solidFill>
                <a:latin typeface="Times New Roman"/>
                <a:cs typeface="Times New Roman"/>
              </a:rPr>
              <a:t>It</a:t>
            </a:r>
            <a:r>
              <a:rPr dirty="0" smtClean="0" sz="1000" spc="5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should</a:t>
            </a:r>
            <a:r>
              <a:rPr dirty="0" smtClean="0" sz="1000" spc="114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be</a:t>
            </a:r>
            <a:r>
              <a:rPr dirty="0" smtClean="0" sz="1000" spc="5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noted</a:t>
            </a:r>
            <a:r>
              <a:rPr dirty="0" smtClean="0" sz="1000" spc="10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that</a:t>
            </a:r>
            <a:r>
              <a:rPr dirty="0" smtClean="0" sz="1000" spc="8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components</a:t>
            </a:r>
            <a:r>
              <a:rPr dirty="0" smtClean="0" sz="1000" spc="-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30" i="1">
                <a:solidFill>
                  <a:srgbClr val="131313"/>
                </a:solidFill>
                <a:latin typeface="Arial"/>
                <a:cs typeface="Arial"/>
              </a:rPr>
              <a:t>A,</a:t>
            </a:r>
            <a:r>
              <a:rPr dirty="0" smtClean="0" sz="1000" spc="114" i="1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1000" spc="120" i="1">
                <a:solidFill>
                  <a:srgbClr val="484848"/>
                </a:solidFill>
                <a:latin typeface="Arial"/>
                <a:cs typeface="Arial"/>
              </a:rPr>
              <a:t>,</a:t>
            </a:r>
            <a:r>
              <a:rPr dirty="0" smtClean="0" sz="1000" spc="-105" i="1">
                <a:solidFill>
                  <a:srgbClr val="484848"/>
                </a:solidFill>
                <a:latin typeface="Arial"/>
                <a:cs typeface="Arial"/>
              </a:rPr>
              <a:t> </a:t>
            </a:r>
            <a:r>
              <a:rPr dirty="0" smtClean="0" sz="1000" spc="105" i="1">
                <a:solidFill>
                  <a:srgbClr val="131313"/>
                </a:solidFill>
                <a:latin typeface="Arial"/>
                <a:cs typeface="Arial"/>
              </a:rPr>
              <a:t>A,,</a:t>
            </a:r>
            <a:r>
              <a:rPr dirty="0" smtClean="0" sz="1000" spc="-10" i="1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1000" spc="125" i="1">
                <a:solidFill>
                  <a:srgbClr val="131313"/>
                </a:solidFill>
                <a:latin typeface="Arial"/>
                <a:cs typeface="Arial"/>
              </a:rPr>
              <a:t>A</a:t>
            </a:r>
            <a:r>
              <a:rPr dirty="0" smtClean="0" sz="1000" spc="185" i="1">
                <a:solidFill>
                  <a:srgbClr val="131313"/>
                </a:solidFill>
                <a:latin typeface="Arial"/>
                <a:cs typeface="Arial"/>
              </a:rPr>
              <a:t>••</a:t>
            </a:r>
            <a:r>
              <a:rPr dirty="0" smtClean="0" sz="1000" spc="-70" i="1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1000" spc="70">
                <a:solidFill>
                  <a:srgbClr val="131313"/>
                </a:solidFill>
                <a:latin typeface="Times New Roman"/>
                <a:cs typeface="Times New Roman"/>
              </a:rPr>
              <a:t>etc.,</a:t>
            </a:r>
            <a:r>
              <a:rPr dirty="0" smtClean="0" sz="1000" spc="-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5">
                <a:solidFill>
                  <a:srgbClr val="131313"/>
                </a:solidFill>
                <a:latin typeface="Times New Roman"/>
                <a:cs typeface="Times New Roman"/>
              </a:rPr>
              <a:t>are</a:t>
            </a:r>
            <a:r>
              <a:rPr dirty="0" smtClean="0" sz="1000" spc="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31313"/>
                </a:solidFill>
                <a:latin typeface="Times New Roman"/>
                <a:cs typeface="Times New Roman"/>
              </a:rPr>
              <a:t>not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generally</a:t>
            </a:r>
            <a:r>
              <a:rPr dirty="0" smtClean="0" sz="1000" spc="9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constants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but</a:t>
            </a:r>
            <a:r>
              <a:rPr dirty="0" smtClean="0" sz="1000" spc="9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0">
                <a:solidFill>
                  <a:srgbClr val="131313"/>
                </a:solidFill>
                <a:latin typeface="Times New Roman"/>
                <a:cs typeface="Times New Roman"/>
              </a:rPr>
              <a:t>more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often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0">
                <a:solidFill>
                  <a:srgbClr val="131313"/>
                </a:solidFill>
                <a:latin typeface="Times New Roman"/>
                <a:cs typeface="Times New Roman"/>
              </a:rPr>
              <a:t>are</a:t>
            </a:r>
            <a:r>
              <a:rPr dirty="0" smtClean="0" sz="1000" spc="-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functions</a:t>
            </a:r>
            <a:r>
              <a:rPr dirty="0" smtClean="0" sz="1000" spc="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10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5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coordinates</a:t>
            </a:r>
            <a:r>
              <a:rPr dirty="0" smtClean="0" sz="1000" spc="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that</a:t>
            </a:r>
            <a:r>
              <a:rPr dirty="0" smtClean="0" sz="1000" spc="8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particular</a:t>
            </a:r>
            <a:r>
              <a:rPr dirty="0" smtClean="0" sz="1000" spc="114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system.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782232" y="5404554"/>
            <a:ext cx="80010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5">
                <a:solidFill>
                  <a:srgbClr val="2A2A2A"/>
                </a:solidFill>
                <a:latin typeface="Times New Roman"/>
                <a:cs typeface="Times New Roman"/>
              </a:rPr>
              <a:t>z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319389" y="7006871"/>
            <a:ext cx="71755" cy="111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650" spc="-40" i="1">
                <a:solidFill>
                  <a:srgbClr val="131313"/>
                </a:solidFill>
                <a:latin typeface="Times New Roman"/>
                <a:cs typeface="Times New Roman"/>
              </a:rPr>
              <a:t>X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714500" y="7387871"/>
            <a:ext cx="587375" cy="1422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40">
                <a:solidFill>
                  <a:srgbClr val="131313"/>
                </a:solidFill>
                <a:latin typeface="Times New Roman"/>
                <a:cs typeface="Times New Roman"/>
              </a:rPr>
              <a:t>(</a:t>
            </a:r>
            <a:r>
              <a:rPr dirty="0" smtClean="0" sz="850" spc="50">
                <a:solidFill>
                  <a:srgbClr val="131313"/>
                </a:solidFill>
                <a:latin typeface="Times New Roman"/>
                <a:cs typeface="Times New Roman"/>
              </a:rPr>
              <a:t>a</a:t>
            </a:r>
            <a:r>
              <a:rPr dirty="0" smtClean="0" sz="850" spc="110">
                <a:solidFill>
                  <a:srgbClr val="131313"/>
                </a:solidFill>
                <a:latin typeface="Times New Roman"/>
                <a:cs typeface="Times New Roman"/>
              </a:rPr>
              <a:t>)</a:t>
            </a:r>
            <a:r>
              <a:rPr dirty="0" smtClean="0" sz="850" spc="0">
                <a:solidFill>
                  <a:srgbClr val="2A2A2A"/>
                </a:solidFill>
                <a:latin typeface="Times New Roman"/>
                <a:cs typeface="Times New Roman"/>
              </a:rPr>
              <a:t>Cartesian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605388" y="5418666"/>
            <a:ext cx="80010" cy="133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25">
                <a:solidFill>
                  <a:srgbClr val="2A2A2A"/>
                </a:solidFill>
                <a:latin typeface="Arial"/>
                <a:cs typeface="Arial"/>
              </a:rPr>
              <a:t>z</a:t>
            </a:r>
            <a:endParaRPr sz="8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865033" y="5685366"/>
            <a:ext cx="121920" cy="2393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-150" i="1">
                <a:solidFill>
                  <a:srgbClr val="131313"/>
                </a:solidFill>
                <a:latin typeface="Arial"/>
                <a:cs typeface="Arial"/>
              </a:rPr>
              <a:t>••</a:t>
            </a:r>
            <a:endParaRPr sz="15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484988" y="5388328"/>
            <a:ext cx="71755" cy="157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-10" i="1">
                <a:solidFill>
                  <a:srgbClr val="2A2A2A"/>
                </a:solidFill>
                <a:latin typeface="Times New Roman"/>
                <a:cs typeface="Times New Roman"/>
              </a:rPr>
              <a:t>z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055078" y="6412795"/>
            <a:ext cx="459105" cy="1270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50" spc="1410" i="1">
                <a:solidFill>
                  <a:srgbClr val="131313"/>
                </a:solidFill>
                <a:latin typeface="Times New Roman"/>
                <a:cs typeface="Times New Roman"/>
              </a:rPr>
              <a:t>-y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182056" y="6989939"/>
            <a:ext cx="71755" cy="111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650" spc="-40" i="1">
                <a:solidFill>
                  <a:srgbClr val="2A2A2A"/>
                </a:solidFill>
                <a:latin typeface="Times New Roman"/>
                <a:cs typeface="Times New Roman"/>
              </a:rPr>
              <a:t>X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332588" y="7359650"/>
            <a:ext cx="600710" cy="1422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55">
                <a:solidFill>
                  <a:srgbClr val="2A2A2A"/>
                </a:solidFill>
                <a:latin typeface="Times New Roman"/>
                <a:cs typeface="Times New Roman"/>
              </a:rPr>
              <a:t>(</a:t>
            </a:r>
            <a:r>
              <a:rPr dirty="0" smtClean="0" sz="800" spc="70">
                <a:solidFill>
                  <a:srgbClr val="2A2A2A"/>
                </a:solidFill>
                <a:latin typeface="Times New Roman"/>
                <a:cs typeface="Times New Roman"/>
              </a:rPr>
              <a:t>c</a:t>
            </a:r>
            <a:r>
              <a:rPr dirty="0" smtClean="0" sz="800" spc="55">
                <a:solidFill>
                  <a:srgbClr val="2A2A2A"/>
                </a:solidFill>
                <a:latin typeface="Times New Roman"/>
                <a:cs typeface="Times New Roman"/>
              </a:rPr>
              <a:t>)</a:t>
            </a:r>
            <a:r>
              <a:rPr dirty="0" smtClean="0" sz="800" spc="-85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10">
                <a:solidFill>
                  <a:srgbClr val="2A2A2A"/>
                </a:solidFill>
                <a:latin typeface="Times New Roman"/>
                <a:cs typeface="Times New Roman"/>
              </a:rPr>
              <a:t>Spheri</a:t>
            </a:r>
            <a:r>
              <a:rPr dirty="0" smtClean="0" sz="850" spc="-30">
                <a:solidFill>
                  <a:srgbClr val="484848"/>
                </a:solidFill>
                <a:latin typeface="Times New Roman"/>
                <a:cs typeface="Times New Roman"/>
              </a:rPr>
              <a:t>c</a:t>
            </a:r>
            <a:r>
              <a:rPr dirty="0" smtClean="0" sz="850" spc="20">
                <a:solidFill>
                  <a:srgbClr val="131313"/>
                </a:solidFill>
                <a:latin typeface="Times New Roman"/>
                <a:cs typeface="Times New Roman"/>
              </a:rPr>
              <a:t>al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065388" y="7602360"/>
            <a:ext cx="5683885" cy="18573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1905">
              <a:lnSpc>
                <a:spcPct val="100000"/>
              </a:lnSpc>
            </a:pPr>
            <a:r>
              <a:rPr dirty="0" smtClean="0" sz="1250" spc="-90">
                <a:solidFill>
                  <a:srgbClr val="131313"/>
                </a:solidFill>
                <a:latin typeface="Times New Roman"/>
                <a:cs typeface="Times New Roman"/>
              </a:rPr>
              <a:t>FIJ.</a:t>
            </a:r>
            <a:r>
              <a:rPr dirty="0" smtClean="0" sz="125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31313"/>
                </a:solidFill>
                <a:latin typeface="Times New Roman"/>
                <a:cs typeface="Times New Roman"/>
              </a:rPr>
              <a:t>1-4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33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050" spc="70">
                <a:solidFill>
                  <a:srgbClr val="131313"/>
                </a:solidFill>
                <a:latin typeface="Times New Roman"/>
                <a:cs typeface="Times New Roman"/>
              </a:rPr>
              <a:t>1.5</a:t>
            </a:r>
            <a:r>
              <a:rPr dirty="0" smtClean="0" sz="1050" spc="70">
                <a:solidFill>
                  <a:srgbClr val="131313"/>
                </a:solidFill>
                <a:latin typeface="Times New Roman"/>
                <a:cs typeface="Times New Roman"/>
              </a:rPr>
              <a:t>  </a:t>
            </a:r>
            <a:r>
              <a:rPr dirty="0" smtClean="0" sz="1050" spc="-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0">
                <a:solidFill>
                  <a:srgbClr val="131313"/>
                </a:solidFill>
                <a:latin typeface="Times New Roman"/>
                <a:cs typeface="Times New Roman"/>
              </a:rPr>
              <a:t>DIFFEREN11AL</a:t>
            </a:r>
            <a:r>
              <a:rPr dirty="0" smtClean="0" sz="105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9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0">
                <a:solidFill>
                  <a:srgbClr val="131313"/>
                </a:solidFill>
                <a:latin typeface="Times New Roman"/>
                <a:cs typeface="Times New Roman"/>
              </a:rPr>
              <a:t>VOLUME,</a:t>
            </a:r>
            <a:r>
              <a:rPr dirty="0" smtClean="0" sz="105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45">
                <a:solidFill>
                  <a:srgbClr val="131313"/>
                </a:solidFill>
                <a:latin typeface="Times New Roman"/>
                <a:cs typeface="Times New Roman"/>
              </a:rPr>
              <a:t>SURFACE,</a:t>
            </a:r>
            <a:r>
              <a:rPr dirty="0" smtClean="0" sz="1050" spc="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75">
                <a:solidFill>
                  <a:srgbClr val="131313"/>
                </a:solidFill>
                <a:latin typeface="Times New Roman"/>
                <a:cs typeface="Times New Roman"/>
              </a:rPr>
              <a:t>AND</a:t>
            </a:r>
            <a:r>
              <a:rPr dirty="0" smtClean="0" sz="1050" spc="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9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50">
                <a:solidFill>
                  <a:srgbClr val="131313"/>
                </a:solidFill>
                <a:latin typeface="Times New Roman"/>
                <a:cs typeface="Times New Roman"/>
              </a:rPr>
              <a:t>LINE</a:t>
            </a:r>
            <a:r>
              <a:rPr dirty="0" smtClean="0" sz="1050" spc="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9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0">
                <a:solidFill>
                  <a:srgbClr val="131313"/>
                </a:solidFill>
                <a:latin typeface="Times New Roman"/>
                <a:cs typeface="Times New Roman"/>
              </a:rPr>
              <a:t>ELEMENTS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7"/>
              </a:spcBef>
            </a:pPr>
            <a:endParaRPr sz="600"/>
          </a:p>
          <a:p>
            <a:pPr algn="just" marL="12700" marR="13970" indent="219710">
              <a:lnSpc>
                <a:spcPts val="1200"/>
              </a:lnSpc>
            </a:pPr>
            <a:r>
              <a:rPr dirty="0" smtClean="0" sz="1000" spc="55">
                <a:solidFill>
                  <a:srgbClr val="131313"/>
                </a:solidFill>
                <a:latin typeface="Times New Roman"/>
                <a:cs typeface="Times New Roman"/>
              </a:rPr>
              <a:t>There</a:t>
            </a:r>
            <a:r>
              <a:rPr dirty="0" smtClean="0" sz="1000" spc="5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2A2A2A"/>
                </a:solidFill>
                <a:latin typeface="Times New Roman"/>
                <a:cs typeface="Times New Roman"/>
              </a:rPr>
              <a:t>are</a:t>
            </a:r>
            <a:r>
              <a:rPr dirty="0" smtClean="0" sz="1000" spc="45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relatively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few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problems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electromagnetics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that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2A2A2A"/>
                </a:solidFill>
                <a:latin typeface="Times New Roman"/>
                <a:cs typeface="Times New Roman"/>
              </a:rPr>
              <a:t>can</a:t>
            </a:r>
            <a:r>
              <a:rPr dirty="0" smtClean="0" sz="1000" spc="4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be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solved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without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2A2A2A"/>
                </a:solidFill>
                <a:latin typeface="Times New Roman"/>
                <a:cs typeface="Times New Roman"/>
              </a:rPr>
              <a:t>some</a:t>
            </a:r>
            <a:r>
              <a:rPr dirty="0" smtClean="0" sz="1000" spc="114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25">
                <a:solidFill>
                  <a:srgbClr val="2A2A2A"/>
                </a:solidFill>
                <a:latin typeface="Times New Roman"/>
                <a:cs typeface="Times New Roman"/>
              </a:rPr>
              <a:t>son</a:t>
            </a:r>
            <a:r>
              <a:rPr dirty="0" smtClean="0" sz="1000" spc="6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31313"/>
                </a:solidFill>
                <a:latin typeface="Times New Roman"/>
                <a:cs typeface="Times New Roman"/>
              </a:rPr>
              <a:t>of</a:t>
            </a:r>
            <a:r>
              <a:rPr dirty="0" smtClean="0" sz="950" spc="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5">
                <a:solidFill>
                  <a:srgbClr val="131313"/>
                </a:solidFill>
                <a:latin typeface="Times New Roman"/>
                <a:cs typeface="Times New Roman"/>
              </a:rPr>
              <a:t>integration-along</a:t>
            </a:r>
            <a:r>
              <a:rPr dirty="0" smtClean="0" sz="1000" spc="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9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131313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31313"/>
                </a:solidFill>
                <a:latin typeface="Times New Roman"/>
                <a:cs typeface="Times New Roman"/>
              </a:rPr>
              <a:t>curve,</a:t>
            </a:r>
            <a:r>
              <a:rPr dirty="0" smtClean="0" sz="1000" spc="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over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20">
                <a:solidFill>
                  <a:srgbClr val="131313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1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surface,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0">
                <a:solidFill>
                  <a:srgbClr val="131313"/>
                </a:solidFill>
                <a:latin typeface="Times New Roman"/>
                <a:cs typeface="Times New Roman"/>
              </a:rPr>
              <a:t>or</a:t>
            </a:r>
            <a:r>
              <a:rPr dirty="0" smtClean="0" sz="1000" spc="8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throughout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9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20">
                <a:solidFill>
                  <a:srgbClr val="2A2A2A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12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5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volume.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0">
                <a:solidFill>
                  <a:srgbClr val="131313"/>
                </a:solidFill>
                <a:latin typeface="Times New Roman"/>
                <a:cs typeface="Times New Roman"/>
              </a:rPr>
              <a:t>Hence</a:t>
            </a:r>
            <a:r>
              <a:rPr dirty="0" smtClean="0" sz="1000" spc="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5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corresponding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differential</a:t>
            </a:r>
            <a:r>
              <a:rPr dirty="0" smtClean="0" sz="1000" spc="7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elements</a:t>
            </a:r>
            <a:r>
              <a:rPr dirty="0" smtClean="0" sz="1000" spc="8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must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2A2A2A"/>
                </a:solidFill>
                <a:latin typeface="Times New Roman"/>
                <a:cs typeface="Times New Roman"/>
              </a:rPr>
              <a:t>be</a:t>
            </a:r>
            <a:r>
              <a:rPr dirty="0" smtClean="0" sz="1100" spc="3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clearly</a:t>
            </a:r>
            <a:r>
              <a:rPr dirty="0" smtClean="0" sz="1000" spc="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understood.</a:t>
            </a:r>
            <a:endParaRPr sz="1000">
              <a:latin typeface="Times New Roman"/>
              <a:cs typeface="Times New Roman"/>
            </a:endParaRPr>
          </a:p>
          <a:p>
            <a:pPr marL="232410">
              <a:lnSpc>
                <a:spcPts val="1160"/>
              </a:lnSpc>
            </a:pPr>
            <a:r>
              <a:rPr dirty="0" smtClean="0" sz="1000" spc="55">
                <a:solidFill>
                  <a:srgbClr val="131313"/>
                </a:solidFill>
                <a:latin typeface="Times New Roman"/>
                <a:cs typeface="Times New Roman"/>
              </a:rPr>
              <a:t>When</a:t>
            </a:r>
            <a:r>
              <a:rPr dirty="0" smtClean="0" sz="1000" spc="5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9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5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coordinates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5">
                <a:solidFill>
                  <a:srgbClr val="131313"/>
                </a:solidFill>
                <a:latin typeface="Times New Roman"/>
                <a:cs typeface="Times New Roman"/>
              </a:rPr>
              <a:t>of</a:t>
            </a:r>
            <a:r>
              <a:rPr dirty="0" smtClean="0" sz="950" spc="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point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-8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0" i="1">
                <a:solidFill>
                  <a:srgbClr val="131313"/>
                </a:solidFill>
                <a:latin typeface="Times New Roman"/>
                <a:cs typeface="Times New Roman"/>
              </a:rPr>
              <a:t>P</a:t>
            </a:r>
            <a:r>
              <a:rPr dirty="0" smtClean="0" sz="1050" spc="10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55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5">
                <a:solidFill>
                  <a:srgbClr val="131313"/>
                </a:solidFill>
                <a:latin typeface="Times New Roman"/>
                <a:cs typeface="Times New Roman"/>
              </a:rPr>
              <a:t>are</a:t>
            </a:r>
            <a:r>
              <a:rPr dirty="0" smtClean="0" sz="1000" spc="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expanded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-1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90">
                <a:solidFill>
                  <a:srgbClr val="131313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9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(x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150">
                <a:solidFill>
                  <a:srgbClr val="131313"/>
                </a:solidFill>
                <a:latin typeface="Arial"/>
                <a:cs typeface="Arial"/>
              </a:rPr>
              <a:t>+</a:t>
            </a:r>
            <a:r>
              <a:rPr dirty="0" smtClean="0" sz="1100" spc="50" i="1">
                <a:solidFill>
                  <a:srgbClr val="131313"/>
                </a:solidFill>
                <a:latin typeface="Times New Roman"/>
                <a:cs typeface="Times New Roman"/>
              </a:rPr>
              <a:t>dx,</a:t>
            </a:r>
            <a:r>
              <a:rPr dirty="0" smtClean="0" sz="1100" spc="-160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0" i="1">
                <a:solidFill>
                  <a:srgbClr val="131313"/>
                </a:solidFill>
                <a:latin typeface="Times New Roman"/>
                <a:cs typeface="Times New Roman"/>
              </a:rPr>
              <a:t>y</a:t>
            </a:r>
            <a:r>
              <a:rPr dirty="0" smtClean="0" sz="1050" spc="10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20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70">
                <a:solidFill>
                  <a:srgbClr val="131313"/>
                </a:solidFill>
                <a:latin typeface="Arial"/>
                <a:cs typeface="Arial"/>
              </a:rPr>
              <a:t>+</a:t>
            </a:r>
            <a:r>
              <a:rPr dirty="0" smtClean="0" sz="1250" spc="-225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1050" spc="70" i="1">
                <a:solidFill>
                  <a:srgbClr val="131313"/>
                </a:solidFill>
                <a:latin typeface="Times New Roman"/>
                <a:cs typeface="Times New Roman"/>
              </a:rPr>
              <a:t>dy,</a:t>
            </a:r>
            <a:r>
              <a:rPr dirty="0" smtClean="0" sz="1050" spc="-100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131313"/>
                </a:solidFill>
                <a:latin typeface="Times New Roman"/>
                <a:cs typeface="Times New Roman"/>
              </a:rPr>
              <a:t>z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160">
                <a:solidFill>
                  <a:srgbClr val="131313"/>
                </a:solidFill>
                <a:latin typeface="Arial"/>
                <a:cs typeface="Arial"/>
              </a:rPr>
              <a:t>+</a:t>
            </a:r>
            <a:r>
              <a:rPr dirty="0" smtClean="0" sz="1000" spc="105">
                <a:solidFill>
                  <a:srgbClr val="131313"/>
                </a:solidFill>
                <a:latin typeface="Times New Roman"/>
                <a:cs typeface="Times New Roman"/>
              </a:rPr>
              <a:t>dz</a:t>
            </a:r>
            <a:r>
              <a:rPr dirty="0" smtClean="0" sz="1000" spc="75">
                <a:solidFill>
                  <a:srgbClr val="131313"/>
                </a:solidFill>
                <a:latin typeface="Times New Roman"/>
                <a:cs typeface="Times New Roman"/>
              </a:rPr>
              <a:t>)</a:t>
            </a:r>
            <a:r>
              <a:rPr dirty="0" smtClean="0" sz="1000" spc="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0">
                <a:solidFill>
                  <a:srgbClr val="131313"/>
                </a:solidFill>
                <a:latin typeface="Times New Roman"/>
                <a:cs typeface="Times New Roman"/>
              </a:rPr>
              <a:t>or</a:t>
            </a:r>
            <a:r>
              <a:rPr dirty="0" smtClean="0" sz="1000" spc="8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5">
                <a:solidFill>
                  <a:srgbClr val="131313"/>
                </a:solidFill>
                <a:latin typeface="Times New Roman"/>
                <a:cs typeface="Times New Roman"/>
              </a:rPr>
              <a:t>(r</a:t>
            </a:r>
            <a:r>
              <a:rPr dirty="0" smtClean="0" sz="1000" spc="-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150">
                <a:solidFill>
                  <a:srgbClr val="131313"/>
                </a:solidFill>
                <a:latin typeface="Arial"/>
                <a:cs typeface="Arial"/>
              </a:rPr>
              <a:t>+</a:t>
            </a:r>
            <a:r>
              <a:rPr dirty="0" smtClean="0" sz="1050" spc="60" i="1">
                <a:solidFill>
                  <a:srgbClr val="131313"/>
                </a:solidFill>
                <a:latin typeface="Times New Roman"/>
                <a:cs typeface="Times New Roman"/>
              </a:rPr>
              <a:t>dr,</a:t>
            </a:r>
            <a:r>
              <a:rPr dirty="0" smtClean="0" sz="1050" spc="-50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-370" i="1">
                <a:solidFill>
                  <a:srgbClr val="131313"/>
                </a:solidFill>
                <a:latin typeface="Times New Roman"/>
                <a:cs typeface="Times New Roman"/>
              </a:rPr>
              <a:t>4&gt;</a:t>
            </a:r>
            <a:r>
              <a:rPr dirty="0" smtClean="0" sz="1250" spc="-85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70">
                <a:solidFill>
                  <a:srgbClr val="2A2A2A"/>
                </a:solidFill>
                <a:latin typeface="Arial"/>
                <a:cs typeface="Arial"/>
              </a:rPr>
              <a:t>+</a:t>
            </a:r>
            <a:endParaRPr sz="1250">
              <a:latin typeface="Arial"/>
              <a:cs typeface="Arial"/>
            </a:endParaRPr>
          </a:p>
          <a:p>
            <a:pPr marL="12700">
              <a:lnSpc>
                <a:spcPts val="1205"/>
              </a:lnSpc>
            </a:pPr>
            <a:r>
              <a:rPr dirty="0" smtClean="0" sz="1050" spc="-40" i="1">
                <a:solidFill>
                  <a:srgbClr val="131313"/>
                </a:solidFill>
                <a:latin typeface="Times New Roman"/>
                <a:cs typeface="Times New Roman"/>
              </a:rPr>
              <a:t>dcp,</a:t>
            </a:r>
            <a:r>
              <a:rPr dirty="0" smtClean="0" sz="1050" spc="-50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20">
                <a:solidFill>
                  <a:srgbClr val="2A2A2A"/>
                </a:solidFill>
                <a:latin typeface="Times New Roman"/>
                <a:cs typeface="Times New Roman"/>
              </a:rPr>
              <a:t>z</a:t>
            </a:r>
            <a:r>
              <a:rPr dirty="0" smtClean="0" sz="1000" spc="-25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150">
                <a:solidFill>
                  <a:srgbClr val="131313"/>
                </a:solidFill>
                <a:latin typeface="Arial"/>
                <a:cs typeface="Arial"/>
              </a:rPr>
              <a:t>+</a:t>
            </a:r>
            <a:r>
              <a:rPr dirty="0" smtClean="0" sz="1000" spc="105">
                <a:solidFill>
                  <a:srgbClr val="131313"/>
                </a:solidFill>
                <a:latin typeface="Times New Roman"/>
                <a:cs typeface="Times New Roman"/>
              </a:rPr>
              <a:t>dz</a:t>
            </a:r>
            <a:r>
              <a:rPr dirty="0" smtClean="0" sz="1000" spc="75">
                <a:solidFill>
                  <a:srgbClr val="131313"/>
                </a:solidFill>
                <a:latin typeface="Times New Roman"/>
                <a:cs typeface="Times New Roman"/>
              </a:rPr>
              <a:t>)</a:t>
            </a:r>
            <a:r>
              <a:rPr dirty="0" smtClean="0" sz="1000" spc="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0">
                <a:solidFill>
                  <a:srgbClr val="131313"/>
                </a:solidFill>
                <a:latin typeface="Times New Roman"/>
                <a:cs typeface="Times New Roman"/>
              </a:rPr>
              <a:t>or</a:t>
            </a:r>
            <a:r>
              <a:rPr dirty="0" smtClean="0" sz="1000" spc="8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8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0">
                <a:solidFill>
                  <a:srgbClr val="131313"/>
                </a:solidFill>
                <a:latin typeface="Times New Roman"/>
                <a:cs typeface="Times New Roman"/>
              </a:rPr>
              <a:t>(r</a:t>
            </a:r>
            <a:r>
              <a:rPr dirty="0" smtClean="0" sz="1000" spc="-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190">
                <a:solidFill>
                  <a:srgbClr val="131313"/>
                </a:solidFill>
                <a:latin typeface="Arial"/>
                <a:cs typeface="Arial"/>
              </a:rPr>
              <a:t>+</a:t>
            </a:r>
            <a:r>
              <a:rPr dirty="0" smtClean="0" sz="1050" spc="80" i="1">
                <a:solidFill>
                  <a:srgbClr val="131313"/>
                </a:solidFill>
                <a:latin typeface="Times New Roman"/>
                <a:cs typeface="Times New Roman"/>
              </a:rPr>
              <a:t>dr,</a:t>
            </a:r>
            <a:r>
              <a:rPr dirty="0" smtClean="0" sz="1050" spc="-70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65" i="1">
                <a:solidFill>
                  <a:srgbClr val="131313"/>
                </a:solidFill>
                <a:latin typeface="Arial"/>
                <a:cs typeface="Arial"/>
              </a:rPr>
              <a:t>8</a:t>
            </a:r>
            <a:r>
              <a:rPr dirty="0" smtClean="0" sz="950" spc="-120" i="1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1150" spc="250">
                <a:solidFill>
                  <a:srgbClr val="131313"/>
                </a:solidFill>
                <a:latin typeface="Arial"/>
                <a:cs typeface="Arial"/>
              </a:rPr>
              <a:t>+</a:t>
            </a:r>
            <a:r>
              <a:rPr dirty="0" smtClean="0" sz="950" spc="75" i="1">
                <a:solidFill>
                  <a:srgbClr val="131313"/>
                </a:solidFill>
                <a:latin typeface="Arial"/>
                <a:cs typeface="Arial"/>
              </a:rPr>
              <a:t>d8,</a:t>
            </a:r>
            <a:r>
              <a:rPr dirty="0" smtClean="0" sz="950" spc="-60" i="1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1050" spc="-135" i="1">
                <a:solidFill>
                  <a:srgbClr val="131313"/>
                </a:solidFill>
                <a:latin typeface="Times New Roman"/>
                <a:cs typeface="Times New Roman"/>
              </a:rPr>
              <a:t>cp</a:t>
            </a:r>
            <a:r>
              <a:rPr dirty="0" smtClean="0" sz="1050" spc="-20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190">
                <a:solidFill>
                  <a:srgbClr val="131313"/>
                </a:solidFill>
                <a:latin typeface="Arial"/>
                <a:cs typeface="Arial"/>
              </a:rPr>
              <a:t>+</a:t>
            </a:r>
            <a:r>
              <a:rPr dirty="0" smtClean="0" sz="1050" spc="-60" i="1">
                <a:solidFill>
                  <a:srgbClr val="131313"/>
                </a:solidFill>
                <a:latin typeface="Times New Roman"/>
                <a:cs typeface="Times New Roman"/>
              </a:rPr>
              <a:t>dc</a:t>
            </a:r>
            <a:r>
              <a:rPr dirty="0" smtClean="0" sz="1050" spc="-40" i="1">
                <a:solidFill>
                  <a:srgbClr val="131313"/>
                </a:solidFill>
                <a:latin typeface="Times New Roman"/>
                <a:cs typeface="Times New Roman"/>
              </a:rPr>
              <a:t>p</a:t>
            </a:r>
            <a:r>
              <a:rPr dirty="0" smtClean="0" sz="1050" spc="40">
                <a:solidFill>
                  <a:srgbClr val="131313"/>
                </a:solidFill>
                <a:latin typeface="Times New Roman"/>
                <a:cs typeface="Times New Roman"/>
              </a:rPr>
              <a:t>),</a:t>
            </a:r>
            <a:r>
              <a:rPr dirty="0" smtClean="0" sz="1050" spc="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7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2A2A2A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75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differential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volume</a:t>
            </a:r>
            <a:r>
              <a:rPr dirty="0" smtClean="0" sz="1000" spc="1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75" i="1">
                <a:solidFill>
                  <a:srgbClr val="131313"/>
                </a:solidFill>
                <a:latin typeface="Times New Roman"/>
                <a:cs typeface="Times New Roman"/>
              </a:rPr>
              <a:t>dv</a:t>
            </a:r>
            <a:r>
              <a:rPr dirty="0" smtClean="0" sz="1050" spc="75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30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31313"/>
                </a:solidFill>
                <a:latin typeface="Times New Roman"/>
                <a:cs typeface="Times New Roman"/>
              </a:rPr>
              <a:t>is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31313"/>
                </a:solidFill>
                <a:latin typeface="Times New Roman"/>
                <a:cs typeface="Times New Roman"/>
              </a:rPr>
              <a:t>formed.</a:t>
            </a:r>
            <a:r>
              <a:rPr dirty="0" smtClean="0" sz="1000" spc="50">
                <a:solidFill>
                  <a:srgbClr val="131313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5">
                <a:solidFill>
                  <a:srgbClr val="131313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9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5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31313"/>
                </a:solidFill>
                <a:latin typeface="Times New Roman"/>
                <a:cs typeface="Times New Roman"/>
              </a:rPr>
              <a:t>first</a:t>
            </a:r>
            <a:r>
              <a:rPr dirty="0" smtClean="0" sz="950" spc="1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0">
                <a:solidFill>
                  <a:srgbClr val="131313"/>
                </a:solidFill>
                <a:latin typeface="Times New Roman"/>
                <a:cs typeface="Times New Roman"/>
              </a:rPr>
              <a:t>order</a:t>
            </a:r>
            <a:r>
              <a:rPr dirty="0" smtClean="0" sz="1000" spc="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131313"/>
                </a:solidFill>
                <a:latin typeface="Times New Roman"/>
                <a:cs typeface="Times New Roman"/>
              </a:rPr>
              <a:t>in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05"/>
              </a:lnSpc>
            </a:pP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infinitesimal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quantities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5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differential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volume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131313"/>
                </a:solidFill>
                <a:latin typeface="Times New Roman"/>
                <a:cs typeface="Times New Roman"/>
              </a:rPr>
              <a:t>is,</a:t>
            </a:r>
            <a:r>
              <a:rPr dirty="0" smtClean="0" sz="1000" spc="55">
                <a:solidFill>
                  <a:srgbClr val="131313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all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three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2A2A2A"/>
                </a:solidFill>
                <a:latin typeface="Times New Roman"/>
                <a:cs typeface="Times New Roman"/>
              </a:rPr>
              <a:t>coordinate</a:t>
            </a:r>
            <a:r>
              <a:rPr dirty="0" smtClean="0" sz="1000" spc="35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5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systems,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131313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rectangular</a:t>
            </a:r>
            <a:endParaRPr sz="1000">
              <a:latin typeface="Times New Roman"/>
              <a:cs typeface="Times New Roman"/>
            </a:endParaRPr>
          </a:p>
          <a:p>
            <a:pPr marL="17780">
              <a:lnSpc>
                <a:spcPts val="1255"/>
              </a:lnSpc>
            </a:pP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box.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31313"/>
                </a:solidFill>
                <a:latin typeface="Arial"/>
                <a:cs typeface="Arial"/>
              </a:rPr>
              <a:t>The</a:t>
            </a:r>
            <a:r>
              <a:rPr dirty="0" smtClean="0" sz="950" spc="5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value</a:t>
            </a:r>
            <a:r>
              <a:rPr dirty="0" smtClean="0" sz="1000" spc="5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31313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75" i="1">
                <a:solidFill>
                  <a:srgbClr val="131313"/>
                </a:solidFill>
                <a:latin typeface="Times New Roman"/>
                <a:cs typeface="Times New Roman"/>
              </a:rPr>
              <a:t>dv</a:t>
            </a:r>
            <a:r>
              <a:rPr dirty="0" smtClean="0" sz="1050" spc="75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5">
                <a:solidFill>
                  <a:srgbClr val="131313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each</a:t>
            </a:r>
            <a:r>
              <a:rPr dirty="0" smtClean="0" sz="1000" spc="10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2A2A2A"/>
                </a:solidFill>
                <a:latin typeface="Times New Roman"/>
                <a:cs typeface="Times New Roman"/>
              </a:rPr>
              <a:t>system</a:t>
            </a:r>
            <a:r>
              <a:rPr dirty="0" smtClean="0" sz="1000" spc="11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is</a:t>
            </a:r>
            <a:r>
              <a:rPr dirty="0" smtClean="0" sz="1000" spc="-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given</a:t>
            </a:r>
            <a:r>
              <a:rPr dirty="0" smtClean="0" sz="1000" spc="10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8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Fi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g</a:t>
            </a:r>
            <a:r>
              <a:rPr dirty="0" smtClean="0" sz="1000" spc="260">
                <a:solidFill>
                  <a:srgbClr val="484848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-50">
                <a:solidFill>
                  <a:srgbClr val="48484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1-5.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464278" y="7370939"/>
            <a:ext cx="678180" cy="1422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65">
                <a:solidFill>
                  <a:srgbClr val="2A2A2A"/>
                </a:solidFill>
                <a:latin typeface="Times New Roman"/>
                <a:cs typeface="Times New Roman"/>
              </a:rPr>
              <a:t>(b)</a:t>
            </a:r>
            <a:r>
              <a:rPr dirty="0" smtClean="0" sz="800" spc="-85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0">
                <a:solidFill>
                  <a:srgbClr val="2A2A2A"/>
                </a:solidFill>
                <a:latin typeface="Times New Roman"/>
                <a:cs typeface="Times New Roman"/>
              </a:rPr>
              <a:t>Cylindrical</a:t>
            </a:r>
            <a:endParaRPr sz="8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3450" y="914400"/>
            <a:ext cx="5932538" cy="77631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8727" y="914400"/>
            <a:ext cx="4918261" cy="8229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DR.Ahmed Saker 2O14</dc:creator>
  <dcterms:created xsi:type="dcterms:W3CDTF">2018-11-10T00:58:57Z</dcterms:created>
  <dcterms:modified xsi:type="dcterms:W3CDTF">2018-11-10T00:58:57Z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2018-02-04T00:00:00Z</vt:filetime>
  </property>
  <property fmtid="{D5CDD505-2E9C-101B-9397-08002B2CF9AE}" pid="3" name="LastSaved">
    <vt:filetime>2018-11-09T00:00:00Z</vt:filetime>
  </property>
</Properties>
</file>